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3"/>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9144000"/>
  <p:notesSz cx="6858000" cy="9144000"/>
  <p:embeddedFontLst>
    <p:embeddedFont>
      <p:font typeface="Constantia"/>
      <p:regular r:id="rId23"/>
      <p:bold r:id="rId24"/>
      <p:italic r:id="rId25"/>
      <p:boldItalic r:id="rId26"/>
    </p:embeddedFont>
    <p:embeddedFont>
      <p:font typeface="Mali"/>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Constantia-bold.fntdata"/><Relationship Id="rId23" Type="http://schemas.openxmlformats.org/officeDocument/2006/relationships/font" Target="fonts/Constantia-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Constantia-boldItalic.fntdata"/><Relationship Id="rId25" Type="http://schemas.openxmlformats.org/officeDocument/2006/relationships/font" Target="fonts/Constantia-italic.fntdata"/><Relationship Id="rId28" Type="http://schemas.openxmlformats.org/officeDocument/2006/relationships/font" Target="fonts/Mali-bold.fntdata"/><Relationship Id="rId27" Type="http://schemas.openxmlformats.org/officeDocument/2006/relationships/font" Target="fonts/Mali-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ali-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Mali-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d7f1a33ec5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d7f1a33ec5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12d3e43ec81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12d3e43ec8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12f37c0676b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12f37c0676b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2f37c0676b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12f37c0676b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12f54ea3e46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12f54ea3e4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2d3e43ec81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2d3e43ec8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2cda8d299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2cda8d29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gradFill>
          <a:gsLst>
            <a:gs pos="0">
              <a:srgbClr val="439FD7"/>
            </a:gs>
            <a:gs pos="25000">
              <a:srgbClr val="4397CA"/>
            </a:gs>
            <a:gs pos="100000">
              <a:srgbClr val="00466A"/>
            </a:gs>
          </a:gsLst>
          <a:path path="circle">
            <a:fillToRect b="50%" l="50%" r="50%" t="50%"/>
          </a:path>
          <a:tileRect/>
        </a:gradFill>
      </p:bgPr>
    </p:bg>
    <p:spTree>
      <p:nvGrpSpPr>
        <p:cNvPr id="16" name="Shape 16"/>
        <p:cNvGrpSpPr/>
        <p:nvPr/>
      </p:nvGrpSpPr>
      <p:grpSpPr>
        <a:xfrm>
          <a:off x="0" y="0"/>
          <a:ext cx="0" cy="0"/>
          <a:chOff x="0" y="0"/>
          <a:chExt cx="0" cy="0"/>
        </a:xfrm>
      </p:grpSpPr>
      <p:sp>
        <p:nvSpPr>
          <p:cNvPr id="17" name="Google Shape;17;p2"/>
          <p:cNvSpPr txBox="1"/>
          <p:nvPr>
            <p:ph type="ctrTitle"/>
          </p:nvPr>
        </p:nvSpPr>
        <p:spPr>
          <a:xfrm>
            <a:off x="533400" y="1371600"/>
            <a:ext cx="7851648" cy="1828800"/>
          </a:xfrm>
          <a:prstGeom prst="rect">
            <a:avLst/>
          </a:prstGeom>
          <a:noFill/>
          <a:ln>
            <a:noFill/>
          </a:ln>
        </p:spPr>
        <p:txBody>
          <a:bodyPr anchorCtr="0" anchor="b" bIns="91425" lIns="91425" spcFirstLastPara="1" rIns="91425" wrap="square" tIns="91425">
            <a:noAutofit/>
          </a:bodyPr>
          <a:lstStyle>
            <a:lvl1pPr indent="0" lvl="0" marL="0" marR="0" rtl="0" algn="r">
              <a:spcBef>
                <a:spcPts val="0"/>
              </a:spcBef>
              <a:spcAft>
                <a:spcPts val="0"/>
              </a:spcAft>
              <a:buClr>
                <a:srgbClr val="4CE0EA"/>
              </a:buClr>
              <a:buSzPts val="1400"/>
              <a:buFont typeface="Calibri"/>
              <a:buNone/>
              <a:defRPr b="1" i="0" sz="5600" u="none" cap="none" strike="noStrike">
                <a:solidFill>
                  <a:srgbClr val="4CE0EA"/>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8" name="Google Shape;18;p2"/>
          <p:cNvSpPr txBox="1"/>
          <p:nvPr>
            <p:ph idx="1" type="subTitle"/>
          </p:nvPr>
        </p:nvSpPr>
        <p:spPr>
          <a:xfrm>
            <a:off x="533400" y="3228536"/>
            <a:ext cx="7854696" cy="1752600"/>
          </a:xfrm>
          <a:prstGeom prst="rect">
            <a:avLst/>
          </a:prstGeom>
          <a:noFill/>
          <a:ln>
            <a:noFill/>
          </a:ln>
        </p:spPr>
        <p:txBody>
          <a:bodyPr anchorCtr="0" anchor="t" bIns="91425" lIns="91425" spcFirstLastPara="1" rIns="91425" wrap="square" tIns="91425">
            <a:noAutofit/>
          </a:bodyPr>
          <a:lstStyle>
            <a:lvl1pPr indent="0" lvl="0" marL="0" marR="45720" rtl="0" algn="r">
              <a:spcBef>
                <a:spcPts val="520"/>
              </a:spcBef>
              <a:spcAft>
                <a:spcPts val="0"/>
              </a:spcAft>
              <a:buClr>
                <a:schemeClr val="accent3"/>
              </a:buClr>
              <a:buSzPts val="2470"/>
              <a:buFont typeface="Noto Sans Symbols"/>
              <a:buNone/>
              <a:defRPr b="0" i="0" sz="2600" u="none" cap="none" strike="noStrike">
                <a:solidFill>
                  <a:schemeClr val="lt1"/>
                </a:solidFill>
                <a:latin typeface="Constantia"/>
                <a:ea typeface="Constantia"/>
                <a:cs typeface="Constantia"/>
                <a:sym typeface="Constantia"/>
              </a:defRPr>
            </a:lvl1pPr>
            <a:lvl2pPr indent="0" lvl="1" marL="457200" marR="0" rtl="0" algn="ctr">
              <a:spcBef>
                <a:spcPts val="480"/>
              </a:spcBef>
              <a:spcAft>
                <a:spcPts val="0"/>
              </a:spcAft>
              <a:buClr>
                <a:schemeClr val="accent1"/>
              </a:buClr>
              <a:buSzPts val="2040"/>
              <a:buFont typeface="Noto Sans Symbols"/>
              <a:buNone/>
              <a:defRPr b="0" i="0" sz="2400" u="none" cap="none" strike="noStrike">
                <a:solidFill>
                  <a:schemeClr val="lt1"/>
                </a:solidFill>
                <a:latin typeface="Constantia"/>
                <a:ea typeface="Constantia"/>
                <a:cs typeface="Constantia"/>
                <a:sym typeface="Constantia"/>
              </a:defRPr>
            </a:lvl2pPr>
            <a:lvl3pPr indent="0" lvl="2" marL="914400" marR="0" rtl="0" algn="ctr">
              <a:spcBef>
                <a:spcPts val="420"/>
              </a:spcBef>
              <a:spcAft>
                <a:spcPts val="0"/>
              </a:spcAft>
              <a:buClr>
                <a:schemeClr val="accent2"/>
              </a:buClr>
              <a:buSzPts val="1470"/>
              <a:buFont typeface="Noto Sans Symbols"/>
              <a:buNone/>
              <a:defRPr b="0" i="0" sz="2100" u="none" cap="none" strike="noStrike">
                <a:solidFill>
                  <a:schemeClr val="lt1"/>
                </a:solidFill>
                <a:latin typeface="Constantia"/>
                <a:ea typeface="Constantia"/>
                <a:cs typeface="Constantia"/>
                <a:sym typeface="Constantia"/>
              </a:defRPr>
            </a:lvl3pPr>
            <a:lvl4pPr indent="0" lvl="3" marL="1371600" marR="0" rtl="0" algn="ctr">
              <a:spcBef>
                <a:spcPts val="400"/>
              </a:spcBef>
              <a:spcAft>
                <a:spcPts val="0"/>
              </a:spcAft>
              <a:buClr>
                <a:schemeClr val="accent3"/>
              </a:buClr>
              <a:buSzPts val="1300"/>
              <a:buFont typeface="Noto Sans Symbols"/>
              <a:buNone/>
              <a:defRPr b="0" i="0" sz="2000" u="none" cap="none" strike="noStrike">
                <a:solidFill>
                  <a:schemeClr val="lt1"/>
                </a:solidFill>
                <a:latin typeface="Constantia"/>
                <a:ea typeface="Constantia"/>
                <a:cs typeface="Constantia"/>
                <a:sym typeface="Constantia"/>
              </a:defRPr>
            </a:lvl4pPr>
            <a:lvl5pPr indent="0" lvl="4" marL="1828800" marR="0" rtl="0" algn="ctr">
              <a:spcBef>
                <a:spcPts val="400"/>
              </a:spcBef>
              <a:spcAft>
                <a:spcPts val="0"/>
              </a:spcAft>
              <a:buClr>
                <a:schemeClr val="accent4"/>
              </a:buClr>
              <a:buSzPts val="1300"/>
              <a:buFont typeface="Noto Sans Symbols"/>
              <a:buNone/>
              <a:defRPr b="0" i="0" sz="2000" u="none" cap="none" strike="noStrike">
                <a:solidFill>
                  <a:schemeClr val="lt1"/>
                </a:solidFill>
                <a:latin typeface="Constantia"/>
                <a:ea typeface="Constantia"/>
                <a:cs typeface="Constantia"/>
                <a:sym typeface="Constantia"/>
              </a:defRPr>
            </a:lvl5pPr>
            <a:lvl6pPr indent="0" lvl="5" marL="2286000" marR="0" rtl="0" algn="ctr">
              <a:spcBef>
                <a:spcPts val="360"/>
              </a:spcBef>
              <a:spcAft>
                <a:spcPts val="0"/>
              </a:spcAft>
              <a:buClr>
                <a:schemeClr val="accent5"/>
              </a:buClr>
              <a:buSzPts val="1440"/>
              <a:buFont typeface="Noto Sans Symbols"/>
              <a:buNone/>
              <a:defRPr b="0" i="0" sz="1800" u="none" cap="none" strike="noStrike">
                <a:solidFill>
                  <a:schemeClr val="lt1"/>
                </a:solidFill>
                <a:latin typeface="Constantia"/>
                <a:ea typeface="Constantia"/>
                <a:cs typeface="Constantia"/>
                <a:sym typeface="Constantia"/>
              </a:defRPr>
            </a:lvl6pPr>
            <a:lvl7pPr indent="0" lvl="6" marL="2743200" marR="0" rtl="0" algn="ctr">
              <a:spcBef>
                <a:spcPts val="320"/>
              </a:spcBef>
              <a:spcAft>
                <a:spcPts val="0"/>
              </a:spcAft>
              <a:buClr>
                <a:schemeClr val="accent6"/>
              </a:buClr>
              <a:buSzPts val="1280"/>
              <a:buFont typeface="Noto Sans Symbols"/>
              <a:buNone/>
              <a:defRPr b="0" i="0" sz="1600" u="none" cap="none" strike="noStrike">
                <a:solidFill>
                  <a:schemeClr val="lt1"/>
                </a:solidFill>
                <a:latin typeface="Constantia"/>
                <a:ea typeface="Constantia"/>
                <a:cs typeface="Constantia"/>
                <a:sym typeface="Constantia"/>
              </a:defRPr>
            </a:lvl7pPr>
            <a:lvl8pPr indent="0" lvl="7" marL="3200400" marR="0" rtl="0" algn="ctr">
              <a:spcBef>
                <a:spcPts val="320"/>
              </a:spcBef>
              <a:spcAft>
                <a:spcPts val="0"/>
              </a:spcAft>
              <a:buClr>
                <a:schemeClr val="lt2"/>
              </a:buClr>
              <a:buSzPts val="1600"/>
              <a:buFont typeface="Constantia"/>
              <a:buNone/>
              <a:defRPr b="0" i="0" sz="1600" u="none" cap="none" strike="noStrike">
                <a:solidFill>
                  <a:schemeClr val="lt1"/>
                </a:solidFill>
                <a:latin typeface="Constantia"/>
                <a:ea typeface="Constantia"/>
                <a:cs typeface="Constantia"/>
                <a:sym typeface="Constantia"/>
              </a:defRPr>
            </a:lvl8pPr>
            <a:lvl9pPr indent="0" lvl="8" marL="3657600" marR="0" rtl="0" algn="ctr">
              <a:spcBef>
                <a:spcPts val="280"/>
              </a:spcBef>
              <a:spcAft>
                <a:spcPts val="0"/>
              </a:spcAft>
              <a:buClr>
                <a:schemeClr val="lt2"/>
              </a:buClr>
              <a:buSzPts val="1400"/>
              <a:buFont typeface="Constantia"/>
              <a:buNone/>
              <a:defRPr b="0" i="0" sz="1400" u="none" cap="none" strike="noStrike">
                <a:solidFill>
                  <a:schemeClr val="lt1"/>
                </a:solidFill>
                <a:latin typeface="Constantia"/>
                <a:ea typeface="Constantia"/>
                <a:cs typeface="Constantia"/>
                <a:sym typeface="Constantia"/>
              </a:defRPr>
            </a:lvl9pPr>
          </a:lstStyle>
          <a:p/>
        </p:txBody>
      </p:sp>
      <p:sp>
        <p:nvSpPr>
          <p:cNvPr id="19" name="Google Shape;19;p2"/>
          <p:cNvSpPr txBox="1"/>
          <p:nvPr>
            <p:ph idx="10" type="dt"/>
          </p:nvPr>
        </p:nvSpPr>
        <p:spPr>
          <a:xfrm>
            <a:off x="457200" y="6356350"/>
            <a:ext cx="2133600" cy="365125"/>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sz="1200">
                <a:solidFill>
                  <a:srgbClr val="D0E9ED"/>
                </a:solidFill>
                <a:latin typeface="Constantia"/>
                <a:ea typeface="Constantia"/>
                <a:cs typeface="Constantia"/>
                <a:sym typeface="Constantia"/>
              </a:defRPr>
            </a:lvl1pPr>
            <a:lvl2pPr indent="0" lvl="1" marL="457200"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indent="0" lvl="2" marL="914400"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indent="0" lvl="3" marL="1371600"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indent="0" lvl="4" marL="1828800"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indent="0" lvl="5" marL="2286000"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indent="0" lvl="6" marL="2743200"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indent="0" lvl="7" marL="3200400"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indent="0" lvl="8" marL="3657600"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20" name="Google Shape;20;p2"/>
          <p:cNvSpPr txBox="1"/>
          <p:nvPr>
            <p:ph idx="11" type="ftr"/>
          </p:nvPr>
        </p:nvSpPr>
        <p:spPr>
          <a:xfrm>
            <a:off x="2667000" y="6356350"/>
            <a:ext cx="3352800" cy="365125"/>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sz="1200">
                <a:solidFill>
                  <a:srgbClr val="D0E9ED"/>
                </a:solidFill>
                <a:latin typeface="Constantia"/>
                <a:ea typeface="Constantia"/>
                <a:cs typeface="Constantia"/>
                <a:sym typeface="Constantia"/>
              </a:defRPr>
            </a:lvl1pPr>
            <a:lvl2pPr indent="0" lvl="1" marL="457200"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indent="0" lvl="2" marL="914400"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indent="0" lvl="3" marL="1371600"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indent="0" lvl="4" marL="1828800"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indent="0" lvl="5" marL="2286000"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indent="0" lvl="6" marL="2743200"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indent="0" lvl="7" marL="3200400"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indent="0" lvl="8" marL="3657600"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21" name="Google Shape;21;p2"/>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sz="1200">
                <a:solidFill>
                  <a:srgbClr val="D0E9ED"/>
                </a:solidFill>
                <a:latin typeface="Constantia"/>
                <a:ea typeface="Constantia"/>
                <a:cs typeface="Constantia"/>
                <a:sym typeface="Constantia"/>
              </a:defRPr>
            </a:lvl1pPr>
            <a:lvl2pPr indent="0" lvl="1" marL="0" marR="0" rtl="0" algn="r">
              <a:spcBef>
                <a:spcPts val="0"/>
              </a:spcBef>
              <a:buNone/>
              <a:defRPr sz="1200">
                <a:solidFill>
                  <a:srgbClr val="D0E9ED"/>
                </a:solidFill>
                <a:latin typeface="Constantia"/>
                <a:ea typeface="Constantia"/>
                <a:cs typeface="Constantia"/>
                <a:sym typeface="Constantia"/>
              </a:defRPr>
            </a:lvl2pPr>
            <a:lvl3pPr indent="0" lvl="2" marL="0" marR="0" rtl="0" algn="r">
              <a:spcBef>
                <a:spcPts val="0"/>
              </a:spcBef>
              <a:buNone/>
              <a:defRPr sz="1200">
                <a:solidFill>
                  <a:srgbClr val="D0E9ED"/>
                </a:solidFill>
                <a:latin typeface="Constantia"/>
                <a:ea typeface="Constantia"/>
                <a:cs typeface="Constantia"/>
                <a:sym typeface="Constantia"/>
              </a:defRPr>
            </a:lvl3pPr>
            <a:lvl4pPr indent="0" lvl="3" marL="0" marR="0" rtl="0" algn="r">
              <a:spcBef>
                <a:spcPts val="0"/>
              </a:spcBef>
              <a:buNone/>
              <a:defRPr sz="1200">
                <a:solidFill>
                  <a:srgbClr val="D0E9ED"/>
                </a:solidFill>
                <a:latin typeface="Constantia"/>
                <a:ea typeface="Constantia"/>
                <a:cs typeface="Constantia"/>
                <a:sym typeface="Constantia"/>
              </a:defRPr>
            </a:lvl4pPr>
            <a:lvl5pPr indent="0" lvl="4" marL="0" marR="0" rtl="0" algn="r">
              <a:spcBef>
                <a:spcPts val="0"/>
              </a:spcBef>
              <a:buNone/>
              <a:defRPr sz="1200">
                <a:solidFill>
                  <a:srgbClr val="D0E9ED"/>
                </a:solidFill>
                <a:latin typeface="Constantia"/>
                <a:ea typeface="Constantia"/>
                <a:cs typeface="Constantia"/>
                <a:sym typeface="Constantia"/>
              </a:defRPr>
            </a:lvl5pPr>
            <a:lvl6pPr indent="0" lvl="5" marL="0" marR="0" rtl="0" algn="r">
              <a:spcBef>
                <a:spcPts val="0"/>
              </a:spcBef>
              <a:buNone/>
              <a:defRPr sz="1200">
                <a:solidFill>
                  <a:srgbClr val="D0E9ED"/>
                </a:solidFill>
                <a:latin typeface="Constantia"/>
                <a:ea typeface="Constantia"/>
                <a:cs typeface="Constantia"/>
                <a:sym typeface="Constantia"/>
              </a:defRPr>
            </a:lvl6pPr>
            <a:lvl7pPr indent="0" lvl="6" marL="0" marR="0" rtl="0" algn="r">
              <a:spcBef>
                <a:spcPts val="0"/>
              </a:spcBef>
              <a:buNone/>
              <a:defRPr sz="1200">
                <a:solidFill>
                  <a:srgbClr val="D0E9ED"/>
                </a:solidFill>
                <a:latin typeface="Constantia"/>
                <a:ea typeface="Constantia"/>
                <a:cs typeface="Constantia"/>
                <a:sym typeface="Constantia"/>
              </a:defRPr>
            </a:lvl7pPr>
            <a:lvl8pPr indent="0" lvl="7" marL="0" marR="0" rtl="0" algn="r">
              <a:spcBef>
                <a:spcPts val="0"/>
              </a:spcBef>
              <a:buNone/>
              <a:defRPr sz="1200">
                <a:solidFill>
                  <a:srgbClr val="D0E9ED"/>
                </a:solidFill>
                <a:latin typeface="Constantia"/>
                <a:ea typeface="Constantia"/>
                <a:cs typeface="Constantia"/>
                <a:sym typeface="Constantia"/>
              </a:defRPr>
            </a:lvl8pPr>
            <a:lvl9pPr indent="0" lvl="8" marL="0" marR="0" rtl="0" algn="r">
              <a:spcBef>
                <a:spcPts val="0"/>
              </a:spcBef>
              <a:buNone/>
              <a:defRPr sz="1200">
                <a:solidFill>
                  <a:srgbClr val="D0E9ED"/>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83" name="Shape 83"/>
        <p:cNvGrpSpPr/>
        <p:nvPr/>
      </p:nvGrpSpPr>
      <p:grpSpPr>
        <a:xfrm>
          <a:off x="0" y="0"/>
          <a:ext cx="0" cy="0"/>
          <a:chOff x="0" y="0"/>
          <a:chExt cx="0" cy="0"/>
        </a:xfrm>
      </p:grpSpPr>
      <p:sp>
        <p:nvSpPr>
          <p:cNvPr id="84" name="Google Shape;84;p12"/>
          <p:cNvSpPr/>
          <p:nvPr/>
        </p:nvSpPr>
        <p:spPr>
          <a:xfrm flipH="1" rot="-10380000">
            <a:off x="3165753" y="1108077"/>
            <a:ext cx="5257800" cy="4114800"/>
          </a:xfrm>
          <a:prstGeom prst="snipRoundRect">
            <a:avLst>
              <a:gd fmla="val 0" name="adj1"/>
              <a:gd fmla="val 3646" name="adj2"/>
            </a:avLst>
          </a:prstGeom>
          <a:solidFill>
            <a:srgbClr val="FFFFFF"/>
          </a:solidFill>
          <a:ln cap="rnd" cmpd="sng" w="9525">
            <a:solidFill>
              <a:srgbClr val="C0C0C0"/>
            </a:solidFill>
            <a:prstDash val="solid"/>
            <a:round/>
            <a:headEnd len="sm" w="sm" type="none"/>
            <a:tailEnd len="sm" w="sm" type="none"/>
          </a:ln>
          <a:effectLst>
            <a:outerShdw blurRad="63500" sx="98500" kx="100000" rotWithShape="0" algn="tl" dir="7500000" dist="38500" sy="100080">
              <a:srgbClr val="000000">
                <a:alpha val="2470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85" name="Google Shape;85;p12"/>
          <p:cNvSpPr/>
          <p:nvPr/>
        </p:nvSpPr>
        <p:spPr>
          <a:xfrm flipH="1" rot="-10380000">
            <a:off x="8004134" y="5359769"/>
            <a:ext cx="155448" cy="155448"/>
          </a:xfrm>
          <a:prstGeom prst="rtTriangle">
            <a:avLst/>
          </a:prstGeom>
          <a:solidFill>
            <a:srgbClr val="FFFFFF"/>
          </a:solidFill>
          <a:ln cap="flat" cmpd="sng" w="12700">
            <a:solidFill>
              <a:srgbClr val="FFFFFF"/>
            </a:solidFill>
            <a:prstDash val="solid"/>
            <a:bevel/>
            <a:headEnd len="sm" w="sm" type="none"/>
            <a:tailEnd len="sm" w="sm" type="none"/>
          </a:ln>
          <a:effectLst>
            <a:outerShdw blurRad="19685" rotWithShape="0" algn="tl" dir="12900000" dist="6350">
              <a:srgbClr val="000000">
                <a:alpha val="46666"/>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86" name="Google Shape;86;p12"/>
          <p:cNvSpPr txBox="1"/>
          <p:nvPr>
            <p:ph type="title"/>
          </p:nvPr>
        </p:nvSpPr>
        <p:spPr>
          <a:xfrm>
            <a:off x="609600" y="1176996"/>
            <a:ext cx="2212848" cy="1582621"/>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dk2"/>
              </a:buClr>
              <a:buSzPts val="1400"/>
              <a:buFont typeface="Calibri"/>
              <a:buNone/>
              <a:defRPr b="1" i="0" sz="2000" u="none" cap="none" strike="noStrike">
                <a:solidFill>
                  <a:schemeClr val="dk2"/>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87" name="Google Shape;87;p12"/>
          <p:cNvSpPr txBox="1"/>
          <p:nvPr>
            <p:ph idx="1" type="body"/>
          </p:nvPr>
        </p:nvSpPr>
        <p:spPr>
          <a:xfrm>
            <a:off x="609600" y="2828785"/>
            <a:ext cx="2209800" cy="217932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50"/>
              </a:spcBef>
              <a:spcAft>
                <a:spcPts val="0"/>
              </a:spcAft>
              <a:buClr>
                <a:schemeClr val="accent3"/>
              </a:buClr>
              <a:buSzPts val="2470"/>
              <a:buFont typeface="Noto Sans Symbols"/>
              <a:buNone/>
              <a:defRPr b="0" i="0" sz="1300" u="none" cap="none" strike="noStrike">
                <a:solidFill>
                  <a:schemeClr val="dk1"/>
                </a:solidFill>
                <a:latin typeface="Constantia"/>
                <a:ea typeface="Constantia"/>
                <a:cs typeface="Constantia"/>
                <a:sym typeface="Constantia"/>
              </a:defRPr>
            </a:lvl1pPr>
            <a:lvl2pPr indent="-293369" lvl="1" marL="914400" marR="0" rtl="0" algn="l">
              <a:spcBef>
                <a:spcPts val="240"/>
              </a:spcBef>
              <a:spcAft>
                <a:spcPts val="0"/>
              </a:spcAft>
              <a:buClr>
                <a:schemeClr val="accent1"/>
              </a:buClr>
              <a:buSzPts val="1020"/>
              <a:buFont typeface="Noto Sans Symbols"/>
              <a:buChar char="●"/>
              <a:defRPr b="0" i="0" sz="1200" u="none" cap="none" strike="noStrike">
                <a:solidFill>
                  <a:schemeClr val="dk1"/>
                </a:solidFill>
                <a:latin typeface="Constantia"/>
                <a:ea typeface="Constantia"/>
                <a:cs typeface="Constantia"/>
                <a:sym typeface="Constantia"/>
              </a:defRPr>
            </a:lvl2pPr>
            <a:lvl3pPr indent="-273050" lvl="2" marL="1371600" marR="0" rtl="0" algn="l">
              <a:spcBef>
                <a:spcPts val="200"/>
              </a:spcBef>
              <a:spcAft>
                <a:spcPts val="0"/>
              </a:spcAft>
              <a:buClr>
                <a:schemeClr val="accent2"/>
              </a:buClr>
              <a:buSzPts val="700"/>
              <a:buFont typeface="Noto Sans Symbols"/>
              <a:buChar char="●"/>
              <a:defRPr b="0" i="0" sz="1000" u="none" cap="none" strike="noStrike">
                <a:solidFill>
                  <a:schemeClr val="dk1"/>
                </a:solidFill>
                <a:latin typeface="Constantia"/>
                <a:ea typeface="Constantia"/>
                <a:cs typeface="Constantia"/>
                <a:sym typeface="Constantia"/>
              </a:defRPr>
            </a:lvl3pPr>
            <a:lvl4pPr indent="-265747" lvl="3" marL="1828800" marR="0" rtl="0" algn="l">
              <a:spcBef>
                <a:spcPts val="180"/>
              </a:spcBef>
              <a:spcAft>
                <a:spcPts val="0"/>
              </a:spcAft>
              <a:buClr>
                <a:schemeClr val="accent3"/>
              </a:buClr>
              <a:buSzPts val="585"/>
              <a:buFont typeface="Noto Sans Symbols"/>
              <a:buChar char="●"/>
              <a:defRPr b="0" i="0" sz="900" u="none" cap="none" strike="noStrike">
                <a:solidFill>
                  <a:schemeClr val="dk1"/>
                </a:solidFill>
                <a:latin typeface="Constantia"/>
                <a:ea typeface="Constantia"/>
                <a:cs typeface="Constantia"/>
                <a:sym typeface="Constantia"/>
              </a:defRPr>
            </a:lvl4pPr>
            <a:lvl5pPr indent="-265747" lvl="4" marL="2286000" marR="0" rtl="0" algn="l">
              <a:spcBef>
                <a:spcPts val="180"/>
              </a:spcBef>
              <a:spcAft>
                <a:spcPts val="0"/>
              </a:spcAft>
              <a:buClr>
                <a:schemeClr val="accent4"/>
              </a:buClr>
              <a:buSzPts val="585"/>
              <a:buFont typeface="Noto Sans Symbols"/>
              <a:buChar char="●"/>
              <a:defRPr b="0" i="0" sz="900" u="none" cap="none" strike="noStrike">
                <a:solidFill>
                  <a:schemeClr val="dk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88" name="Google Shape;88;p12"/>
          <p:cNvSpPr txBox="1"/>
          <p:nvPr>
            <p:ph idx="10" type="dt"/>
          </p:nvPr>
        </p:nvSpPr>
        <p:spPr>
          <a:xfrm>
            <a:off x="457200" y="6356350"/>
            <a:ext cx="2133600" cy="365125"/>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sz="1200">
                <a:solidFill>
                  <a:srgbClr val="035C75"/>
                </a:solidFill>
                <a:latin typeface="Constantia"/>
                <a:ea typeface="Constantia"/>
                <a:cs typeface="Constantia"/>
                <a:sym typeface="Constantia"/>
              </a:defRPr>
            </a:lvl1pPr>
            <a:lvl2pPr indent="0" lvl="1" marL="4572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indent="0" lvl="2" marL="9144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indent="0" lvl="3" marL="13716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indent="0" lvl="4" marL="18288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indent="0" lvl="5" marL="22860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indent="0" lvl="6" marL="27432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indent="0" lvl="7" marL="32004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indent="0" lvl="8" marL="36576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89" name="Google Shape;89;p12"/>
          <p:cNvSpPr txBox="1"/>
          <p:nvPr>
            <p:ph idx="11" type="ftr"/>
          </p:nvPr>
        </p:nvSpPr>
        <p:spPr>
          <a:xfrm>
            <a:off x="2667000" y="6356350"/>
            <a:ext cx="3352800" cy="365125"/>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sz="1200">
                <a:solidFill>
                  <a:srgbClr val="035C75"/>
                </a:solidFill>
                <a:latin typeface="Constantia"/>
                <a:ea typeface="Constantia"/>
                <a:cs typeface="Constantia"/>
                <a:sym typeface="Constantia"/>
              </a:defRPr>
            </a:lvl1pPr>
            <a:lvl2pPr indent="0" lvl="1" marL="4572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indent="0" lvl="2" marL="9144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indent="0" lvl="3" marL="13716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indent="0" lvl="4" marL="18288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indent="0" lvl="5" marL="22860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indent="0" lvl="6" marL="27432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indent="0" lvl="7" marL="32004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indent="0" lvl="8" marL="36576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90" name="Google Shape;90;p12"/>
          <p:cNvSpPr txBox="1"/>
          <p:nvPr>
            <p:ph idx="12" type="sldNum"/>
          </p:nvPr>
        </p:nvSpPr>
        <p:spPr>
          <a:xfrm>
            <a:off x="8077200" y="6356350"/>
            <a:ext cx="609600" cy="36512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sz="1200">
                <a:solidFill>
                  <a:srgbClr val="035C75"/>
                </a:solidFill>
                <a:latin typeface="Constantia"/>
                <a:ea typeface="Constantia"/>
                <a:cs typeface="Constantia"/>
                <a:sym typeface="Constantia"/>
              </a:defRPr>
            </a:lvl1pPr>
            <a:lvl2pPr indent="0" lvl="1" marL="0" marR="0" rtl="0" algn="r">
              <a:spcBef>
                <a:spcPts val="0"/>
              </a:spcBef>
              <a:buNone/>
              <a:defRPr sz="1200">
                <a:solidFill>
                  <a:srgbClr val="035C75"/>
                </a:solidFill>
                <a:latin typeface="Constantia"/>
                <a:ea typeface="Constantia"/>
                <a:cs typeface="Constantia"/>
                <a:sym typeface="Constantia"/>
              </a:defRPr>
            </a:lvl2pPr>
            <a:lvl3pPr indent="0" lvl="2" marL="0" marR="0" rtl="0" algn="r">
              <a:spcBef>
                <a:spcPts val="0"/>
              </a:spcBef>
              <a:buNone/>
              <a:defRPr sz="1200">
                <a:solidFill>
                  <a:srgbClr val="035C75"/>
                </a:solidFill>
                <a:latin typeface="Constantia"/>
                <a:ea typeface="Constantia"/>
                <a:cs typeface="Constantia"/>
                <a:sym typeface="Constantia"/>
              </a:defRPr>
            </a:lvl3pPr>
            <a:lvl4pPr indent="0" lvl="3" marL="0" marR="0" rtl="0" algn="r">
              <a:spcBef>
                <a:spcPts val="0"/>
              </a:spcBef>
              <a:buNone/>
              <a:defRPr sz="1200">
                <a:solidFill>
                  <a:srgbClr val="035C75"/>
                </a:solidFill>
                <a:latin typeface="Constantia"/>
                <a:ea typeface="Constantia"/>
                <a:cs typeface="Constantia"/>
                <a:sym typeface="Constantia"/>
              </a:defRPr>
            </a:lvl4pPr>
            <a:lvl5pPr indent="0" lvl="4" marL="0" marR="0" rtl="0" algn="r">
              <a:spcBef>
                <a:spcPts val="0"/>
              </a:spcBef>
              <a:buNone/>
              <a:defRPr sz="1200">
                <a:solidFill>
                  <a:srgbClr val="035C75"/>
                </a:solidFill>
                <a:latin typeface="Constantia"/>
                <a:ea typeface="Constantia"/>
                <a:cs typeface="Constantia"/>
                <a:sym typeface="Constantia"/>
              </a:defRPr>
            </a:lvl5pPr>
            <a:lvl6pPr indent="0" lvl="5" marL="0" marR="0" rtl="0" algn="r">
              <a:spcBef>
                <a:spcPts val="0"/>
              </a:spcBef>
              <a:buNone/>
              <a:defRPr sz="1200">
                <a:solidFill>
                  <a:srgbClr val="035C75"/>
                </a:solidFill>
                <a:latin typeface="Constantia"/>
                <a:ea typeface="Constantia"/>
                <a:cs typeface="Constantia"/>
                <a:sym typeface="Constantia"/>
              </a:defRPr>
            </a:lvl6pPr>
            <a:lvl7pPr indent="0" lvl="6" marL="0" marR="0" rtl="0" algn="r">
              <a:spcBef>
                <a:spcPts val="0"/>
              </a:spcBef>
              <a:buNone/>
              <a:defRPr sz="1200">
                <a:solidFill>
                  <a:srgbClr val="035C75"/>
                </a:solidFill>
                <a:latin typeface="Constantia"/>
                <a:ea typeface="Constantia"/>
                <a:cs typeface="Constantia"/>
                <a:sym typeface="Constantia"/>
              </a:defRPr>
            </a:lvl7pPr>
            <a:lvl8pPr indent="0" lvl="7" marL="0" marR="0" rtl="0" algn="r">
              <a:spcBef>
                <a:spcPts val="0"/>
              </a:spcBef>
              <a:buNone/>
              <a:defRPr sz="1200">
                <a:solidFill>
                  <a:srgbClr val="035C75"/>
                </a:solidFill>
                <a:latin typeface="Constantia"/>
                <a:ea typeface="Constantia"/>
                <a:cs typeface="Constantia"/>
                <a:sym typeface="Constantia"/>
              </a:defRPr>
            </a:lvl8pPr>
            <a:lvl9pPr indent="0" lvl="8" marL="0" marR="0" rtl="0" algn="r">
              <a:spcBef>
                <a:spcPts val="0"/>
              </a:spcBef>
              <a:buNone/>
              <a:defRPr sz="1200">
                <a:solidFill>
                  <a:srgbClr val="035C75"/>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sp>
        <p:nvSpPr>
          <p:cNvPr id="91" name="Google Shape;91;p12"/>
          <p:cNvSpPr/>
          <p:nvPr>
            <p:ph idx="2" type="pic"/>
          </p:nvPr>
        </p:nvSpPr>
        <p:spPr>
          <a:xfrm rot="420000">
            <a:off x="3485793" y="1199517"/>
            <a:ext cx="4617720" cy="3931920"/>
          </a:xfrm>
          <a:prstGeom prst="rect">
            <a:avLst/>
          </a:prstGeom>
          <a:solidFill>
            <a:schemeClr val="lt2"/>
          </a:solidFill>
          <a:ln cap="rnd" cmpd="sng" w="9525">
            <a:solidFill>
              <a:srgbClr val="C0C0C0"/>
            </a:solidFill>
            <a:prstDash val="solid"/>
            <a:round/>
            <a:headEnd len="sm" w="sm" type="none"/>
            <a:tailEnd len="sm" w="sm" type="none"/>
          </a:ln>
        </p:spPr>
        <p:txBody>
          <a:bodyPr anchorCtr="0" anchor="t" bIns="91425" lIns="91425" spcFirstLastPara="1" rIns="91425" wrap="square" tIns="91425">
            <a:noAutofit/>
          </a:bodyPr>
          <a:lstStyle>
            <a:lvl1pPr indent="0" lvl="0" marL="0" marR="0" rtl="0" algn="l">
              <a:spcBef>
                <a:spcPts val="640"/>
              </a:spcBef>
              <a:spcAft>
                <a:spcPts val="0"/>
              </a:spcAft>
              <a:buClr>
                <a:schemeClr val="accent3"/>
              </a:buClr>
              <a:buSzPts val="1400"/>
              <a:buFont typeface="Noto Sans Symbols"/>
              <a:buNone/>
              <a:defRPr b="0" i="0" sz="3200" u="none" cap="none" strike="noStrike">
                <a:solidFill>
                  <a:schemeClr val="dk1"/>
                </a:solidFill>
                <a:latin typeface="Constantia"/>
                <a:ea typeface="Constantia"/>
                <a:cs typeface="Constantia"/>
                <a:sym typeface="Constantia"/>
              </a:defRPr>
            </a:lvl1pPr>
            <a:lvl2pPr indent="-259080" lvl="1" marL="640080" marR="0" rtl="0" algn="l">
              <a:spcBef>
                <a:spcPts val="480"/>
              </a:spcBef>
              <a:spcAft>
                <a:spcPts val="0"/>
              </a:spcAft>
              <a:buClr>
                <a:schemeClr val="accent1"/>
              </a:buClr>
              <a:buSzPts val="2040"/>
              <a:buFont typeface="Noto Sans Symbols"/>
              <a:buChar char="●"/>
              <a:defRPr b="0" i="0" sz="2400" u="none" cap="none" strike="noStrike">
                <a:solidFill>
                  <a:schemeClr val="dk1"/>
                </a:solidFill>
                <a:latin typeface="Constantia"/>
                <a:ea typeface="Constantia"/>
                <a:cs typeface="Constantia"/>
                <a:sym typeface="Constantia"/>
              </a:defRPr>
            </a:lvl2pPr>
            <a:lvl3pPr indent="-254000" lvl="2" marL="914400" marR="0" rtl="0" algn="l">
              <a:spcBef>
                <a:spcPts val="420"/>
              </a:spcBef>
              <a:spcAft>
                <a:spcPts val="0"/>
              </a:spcAft>
              <a:buClr>
                <a:schemeClr val="accent2"/>
              </a:buClr>
              <a:buSzPts val="1470"/>
              <a:buFont typeface="Noto Sans Symbols"/>
              <a:buChar char="●"/>
              <a:defRPr b="0" i="0" sz="2100" u="none" cap="none" strike="noStrike">
                <a:solidFill>
                  <a:schemeClr val="dk1"/>
                </a:solidFill>
                <a:latin typeface="Constantia"/>
                <a:ea typeface="Constantia"/>
                <a:cs typeface="Constantia"/>
                <a:sym typeface="Constantia"/>
              </a:defRPr>
            </a:lvl3pPr>
            <a:lvl4pPr indent="-210819" lvl="3" marL="1188720" marR="0" rtl="0" algn="l">
              <a:spcBef>
                <a:spcPts val="400"/>
              </a:spcBef>
              <a:spcAft>
                <a:spcPts val="0"/>
              </a:spcAft>
              <a:buClr>
                <a:schemeClr val="accent3"/>
              </a:buClr>
              <a:buSzPts val="1300"/>
              <a:buFont typeface="Noto Sans Symbols"/>
              <a:buChar char="●"/>
              <a:defRPr b="0" i="0" sz="2000" u="none" cap="none" strike="noStrike">
                <a:solidFill>
                  <a:schemeClr val="dk1"/>
                </a:solidFill>
                <a:latin typeface="Constantia"/>
                <a:ea typeface="Constantia"/>
                <a:cs typeface="Constantia"/>
                <a:sym typeface="Constantia"/>
              </a:defRPr>
            </a:lvl4pPr>
            <a:lvl5pPr indent="-218439" lvl="4" marL="1463040" marR="0" rtl="0" algn="l">
              <a:spcBef>
                <a:spcPts val="400"/>
              </a:spcBef>
              <a:spcAft>
                <a:spcPts val="0"/>
              </a:spcAft>
              <a:buClr>
                <a:schemeClr val="accent4"/>
              </a:buClr>
              <a:buSzPts val="1300"/>
              <a:buFont typeface="Noto Sans Symbols"/>
              <a:buChar char="●"/>
              <a:defRPr b="0" i="0" sz="2000" u="none" cap="none" strike="noStrike">
                <a:solidFill>
                  <a:schemeClr val="dk1"/>
                </a:solidFill>
                <a:latin typeface="Constantia"/>
                <a:ea typeface="Constantia"/>
                <a:cs typeface="Constantia"/>
                <a:sym typeface="Constantia"/>
              </a:defRPr>
            </a:lvl5pPr>
            <a:lvl6pPr indent="-213360" lvl="5" marL="1737360"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193039" lvl="6" marL="1920240"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187960" lvl="7" marL="2194560"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182879" lvl="8" marL="2468880"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92" name="Google Shape;92;p12"/>
          <p:cNvSpPr/>
          <p:nvPr/>
        </p:nvSpPr>
        <p:spPr>
          <a:xfrm flipH="1" rot="10800000">
            <a:off x="-9525" y="5816600"/>
            <a:ext cx="9163050" cy="1041400"/>
          </a:xfrm>
          <a:custGeom>
            <a:rect b="b" l="l" r="r" t="t"/>
            <a:pathLst>
              <a:path extrusionOk="0" h="120000" w="120000">
                <a:moveTo>
                  <a:pt x="124" y="365"/>
                </a:moveTo>
                <a:lnTo>
                  <a:pt x="52848" y="0"/>
                </a:lnTo>
                <a:cubicBezTo>
                  <a:pt x="57089" y="18475"/>
                  <a:pt x="79584" y="67134"/>
                  <a:pt x="90935" y="67134"/>
                </a:cubicBezTo>
                <a:cubicBezTo>
                  <a:pt x="102286" y="67134"/>
                  <a:pt x="114885" y="27804"/>
                  <a:pt x="119875" y="10060"/>
                </a:cubicBezTo>
                <a:lnTo>
                  <a:pt x="120000" y="38963"/>
                </a:lnTo>
                <a:cubicBezTo>
                  <a:pt x="117879" y="47012"/>
                  <a:pt x="104282" y="80670"/>
                  <a:pt x="89438" y="80304"/>
                </a:cubicBezTo>
                <a:cubicBezTo>
                  <a:pt x="74594" y="79939"/>
                  <a:pt x="45841" y="30182"/>
                  <a:pt x="30935" y="36768"/>
                </a:cubicBezTo>
                <a:cubicBezTo>
                  <a:pt x="15592" y="38231"/>
                  <a:pt x="5613" y="88170"/>
                  <a:pt x="0" y="120000"/>
                </a:cubicBezTo>
                <a:lnTo>
                  <a:pt x="124" y="365"/>
                </a:lnTo>
                <a:close/>
              </a:path>
            </a:pathLst>
          </a:custGeom>
          <a:gradFill>
            <a:gsLst>
              <a:gs pos="0">
                <a:srgbClr val="0079AD">
                  <a:alpha val="44705"/>
                </a:srgbClr>
              </a:gs>
              <a:gs pos="100000">
                <a:srgbClr val="00E9F7">
                  <a:alpha val="54901"/>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93" name="Google Shape;93;p12"/>
          <p:cNvSpPr/>
          <p:nvPr/>
        </p:nvSpPr>
        <p:spPr>
          <a:xfrm flipH="1" rot="10800000">
            <a:off x="4381500" y="6219825"/>
            <a:ext cx="4762500" cy="638175"/>
          </a:xfrm>
          <a:custGeom>
            <a:rect b="b" l="l" r="r" t="t"/>
            <a:pathLst>
              <a:path extrusionOk="0" h="120000" w="120000">
                <a:moveTo>
                  <a:pt x="0" y="0"/>
                </a:moveTo>
                <a:cubicBezTo>
                  <a:pt x="6960" y="20571"/>
                  <a:pt x="46720" y="107495"/>
                  <a:pt x="66720" y="113747"/>
                </a:cubicBezTo>
                <a:cubicBezTo>
                  <a:pt x="86720" y="120000"/>
                  <a:pt x="111120" y="56268"/>
                  <a:pt x="120000" y="37512"/>
                </a:cubicBezTo>
                <a:lnTo>
                  <a:pt x="120000" y="1210"/>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4" name="Shape 94"/>
        <p:cNvGrpSpPr/>
        <p:nvPr/>
      </p:nvGrpSpPr>
      <p:grpSpPr>
        <a:xfrm>
          <a:off x="0" y="0"/>
          <a:ext cx="0" cy="0"/>
          <a:chOff x="0" y="0"/>
          <a:chExt cx="0" cy="0"/>
        </a:xfrm>
      </p:grpSpPr>
      <p:sp>
        <p:nvSpPr>
          <p:cNvPr id="95" name="Google Shape;95;p13"/>
          <p:cNvSpPr txBox="1"/>
          <p:nvPr>
            <p:ph type="title"/>
          </p:nvPr>
        </p:nvSpPr>
        <p:spPr>
          <a:xfrm>
            <a:off x="457200" y="704088"/>
            <a:ext cx="8229600" cy="11430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dk2"/>
              </a:buClr>
              <a:buSzPts val="1400"/>
              <a:buFont typeface="Calibri"/>
              <a:buNone/>
              <a:defRPr b="0" i="0" sz="5000" u="none" cap="none" strike="noStrike">
                <a:solidFill>
                  <a:schemeClr val="dk2"/>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96" name="Google Shape;96;p13"/>
          <p:cNvSpPr txBox="1"/>
          <p:nvPr>
            <p:ph idx="1" type="body"/>
          </p:nvPr>
        </p:nvSpPr>
        <p:spPr>
          <a:xfrm rot="5400000">
            <a:off x="2377440" y="15240"/>
            <a:ext cx="4389120" cy="8229600"/>
          </a:xfrm>
          <a:prstGeom prst="rect">
            <a:avLst/>
          </a:prstGeom>
          <a:noFill/>
          <a:ln>
            <a:noFill/>
          </a:ln>
        </p:spPr>
        <p:txBody>
          <a:bodyPr anchorCtr="0" anchor="t" bIns="91425" lIns="91425" spcFirstLastPara="1" rIns="91425" wrap="square" tIns="91425">
            <a:noAutofit/>
          </a:bodyPr>
          <a:lstStyle>
            <a:lvl1pPr indent="-385445" lvl="0" marL="457200" marR="0" rtl="0" algn="l">
              <a:spcBef>
                <a:spcPts val="520"/>
              </a:spcBef>
              <a:spcAft>
                <a:spcPts val="0"/>
              </a:spcAft>
              <a:buClr>
                <a:schemeClr val="accent3"/>
              </a:buClr>
              <a:buSzPts val="2470"/>
              <a:buFont typeface="Noto Sans Symbols"/>
              <a:buChar char="●"/>
              <a:defRPr b="0" i="0" sz="2600" u="none" cap="none" strike="noStrike">
                <a:solidFill>
                  <a:schemeClr val="dk1"/>
                </a:solidFill>
                <a:latin typeface="Constantia"/>
                <a:ea typeface="Constantia"/>
                <a:cs typeface="Constantia"/>
                <a:sym typeface="Constantia"/>
              </a:defRPr>
            </a:lvl1pPr>
            <a:lvl2pPr indent="-358140" lvl="1" marL="914400" marR="0" rtl="0" algn="l">
              <a:spcBef>
                <a:spcPts val="480"/>
              </a:spcBef>
              <a:spcAft>
                <a:spcPts val="0"/>
              </a:spcAft>
              <a:buClr>
                <a:schemeClr val="accent1"/>
              </a:buClr>
              <a:buSzPts val="2040"/>
              <a:buFont typeface="Noto Sans Symbols"/>
              <a:buChar char="●"/>
              <a:defRPr b="0" i="0" sz="2400" u="none" cap="none" strike="noStrike">
                <a:solidFill>
                  <a:schemeClr val="dk1"/>
                </a:solidFill>
                <a:latin typeface="Constantia"/>
                <a:ea typeface="Constantia"/>
                <a:cs typeface="Constantia"/>
                <a:sym typeface="Constantia"/>
              </a:defRPr>
            </a:lvl2pPr>
            <a:lvl3pPr indent="-321944" lvl="2" marL="1371600" marR="0" rtl="0" algn="l">
              <a:spcBef>
                <a:spcPts val="420"/>
              </a:spcBef>
              <a:spcAft>
                <a:spcPts val="0"/>
              </a:spcAft>
              <a:buClr>
                <a:schemeClr val="accent2"/>
              </a:buClr>
              <a:buSzPts val="1470"/>
              <a:buFont typeface="Noto Sans Symbols"/>
              <a:buChar char="●"/>
              <a:defRPr b="0" i="0" sz="2100" u="none" cap="none" strike="noStrike">
                <a:solidFill>
                  <a:schemeClr val="dk1"/>
                </a:solidFill>
                <a:latin typeface="Constantia"/>
                <a:ea typeface="Constantia"/>
                <a:cs typeface="Constantia"/>
                <a:sym typeface="Constantia"/>
              </a:defRPr>
            </a:lvl3pPr>
            <a:lvl4pPr indent="-311150" lvl="3" marL="1828800" marR="0" rtl="0" algn="l">
              <a:spcBef>
                <a:spcPts val="400"/>
              </a:spcBef>
              <a:spcAft>
                <a:spcPts val="0"/>
              </a:spcAft>
              <a:buClr>
                <a:schemeClr val="accent3"/>
              </a:buClr>
              <a:buSzPts val="1300"/>
              <a:buFont typeface="Noto Sans Symbols"/>
              <a:buChar char="●"/>
              <a:defRPr b="0" i="0" sz="2000" u="none" cap="none" strike="noStrike">
                <a:solidFill>
                  <a:schemeClr val="dk1"/>
                </a:solidFill>
                <a:latin typeface="Constantia"/>
                <a:ea typeface="Constantia"/>
                <a:cs typeface="Constantia"/>
                <a:sym typeface="Constantia"/>
              </a:defRPr>
            </a:lvl4pPr>
            <a:lvl5pPr indent="-311150" lvl="4" marL="2286000" marR="0" rtl="0" algn="l">
              <a:spcBef>
                <a:spcPts val="400"/>
              </a:spcBef>
              <a:spcAft>
                <a:spcPts val="0"/>
              </a:spcAft>
              <a:buClr>
                <a:schemeClr val="accent4"/>
              </a:buClr>
              <a:buSzPts val="1300"/>
              <a:buFont typeface="Noto Sans Symbols"/>
              <a:buChar char="●"/>
              <a:defRPr b="0" i="0" sz="2000" u="none" cap="none" strike="noStrike">
                <a:solidFill>
                  <a:schemeClr val="dk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97" name="Google Shape;97;p13"/>
          <p:cNvSpPr txBox="1"/>
          <p:nvPr>
            <p:ph idx="10" type="dt"/>
          </p:nvPr>
        </p:nvSpPr>
        <p:spPr>
          <a:xfrm>
            <a:off x="457200" y="6356350"/>
            <a:ext cx="2133600" cy="365125"/>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sz="1200">
                <a:solidFill>
                  <a:srgbClr val="035C75"/>
                </a:solidFill>
                <a:latin typeface="Constantia"/>
                <a:ea typeface="Constantia"/>
                <a:cs typeface="Constantia"/>
                <a:sym typeface="Constantia"/>
              </a:defRPr>
            </a:lvl1pPr>
            <a:lvl2pPr indent="0" lvl="1" marL="4572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indent="0" lvl="2" marL="9144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indent="0" lvl="3" marL="13716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indent="0" lvl="4" marL="18288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indent="0" lvl="5" marL="22860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indent="0" lvl="6" marL="27432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indent="0" lvl="7" marL="32004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indent="0" lvl="8" marL="36576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98" name="Google Shape;98;p13"/>
          <p:cNvSpPr txBox="1"/>
          <p:nvPr>
            <p:ph idx="11" type="ftr"/>
          </p:nvPr>
        </p:nvSpPr>
        <p:spPr>
          <a:xfrm>
            <a:off x="2667000" y="6356350"/>
            <a:ext cx="3352800" cy="365125"/>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sz="1200">
                <a:solidFill>
                  <a:srgbClr val="035C75"/>
                </a:solidFill>
                <a:latin typeface="Constantia"/>
                <a:ea typeface="Constantia"/>
                <a:cs typeface="Constantia"/>
                <a:sym typeface="Constantia"/>
              </a:defRPr>
            </a:lvl1pPr>
            <a:lvl2pPr indent="0" lvl="1" marL="4572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indent="0" lvl="2" marL="9144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indent="0" lvl="3" marL="13716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indent="0" lvl="4" marL="18288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indent="0" lvl="5" marL="22860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indent="0" lvl="6" marL="27432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indent="0" lvl="7" marL="32004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indent="0" lvl="8" marL="36576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99" name="Google Shape;99;p13"/>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sz="1200">
                <a:solidFill>
                  <a:srgbClr val="035C75"/>
                </a:solidFill>
                <a:latin typeface="Constantia"/>
                <a:ea typeface="Constantia"/>
                <a:cs typeface="Constantia"/>
                <a:sym typeface="Constantia"/>
              </a:defRPr>
            </a:lvl1pPr>
            <a:lvl2pPr indent="0" lvl="1" marL="0" marR="0" rtl="0" algn="r">
              <a:spcBef>
                <a:spcPts val="0"/>
              </a:spcBef>
              <a:buNone/>
              <a:defRPr sz="1200">
                <a:solidFill>
                  <a:srgbClr val="035C75"/>
                </a:solidFill>
                <a:latin typeface="Constantia"/>
                <a:ea typeface="Constantia"/>
                <a:cs typeface="Constantia"/>
                <a:sym typeface="Constantia"/>
              </a:defRPr>
            </a:lvl2pPr>
            <a:lvl3pPr indent="0" lvl="2" marL="0" marR="0" rtl="0" algn="r">
              <a:spcBef>
                <a:spcPts val="0"/>
              </a:spcBef>
              <a:buNone/>
              <a:defRPr sz="1200">
                <a:solidFill>
                  <a:srgbClr val="035C75"/>
                </a:solidFill>
                <a:latin typeface="Constantia"/>
                <a:ea typeface="Constantia"/>
                <a:cs typeface="Constantia"/>
                <a:sym typeface="Constantia"/>
              </a:defRPr>
            </a:lvl3pPr>
            <a:lvl4pPr indent="0" lvl="3" marL="0" marR="0" rtl="0" algn="r">
              <a:spcBef>
                <a:spcPts val="0"/>
              </a:spcBef>
              <a:buNone/>
              <a:defRPr sz="1200">
                <a:solidFill>
                  <a:srgbClr val="035C75"/>
                </a:solidFill>
                <a:latin typeface="Constantia"/>
                <a:ea typeface="Constantia"/>
                <a:cs typeface="Constantia"/>
                <a:sym typeface="Constantia"/>
              </a:defRPr>
            </a:lvl4pPr>
            <a:lvl5pPr indent="0" lvl="4" marL="0" marR="0" rtl="0" algn="r">
              <a:spcBef>
                <a:spcPts val="0"/>
              </a:spcBef>
              <a:buNone/>
              <a:defRPr sz="1200">
                <a:solidFill>
                  <a:srgbClr val="035C75"/>
                </a:solidFill>
                <a:latin typeface="Constantia"/>
                <a:ea typeface="Constantia"/>
                <a:cs typeface="Constantia"/>
                <a:sym typeface="Constantia"/>
              </a:defRPr>
            </a:lvl5pPr>
            <a:lvl6pPr indent="0" lvl="5" marL="0" marR="0" rtl="0" algn="r">
              <a:spcBef>
                <a:spcPts val="0"/>
              </a:spcBef>
              <a:buNone/>
              <a:defRPr sz="1200">
                <a:solidFill>
                  <a:srgbClr val="035C75"/>
                </a:solidFill>
                <a:latin typeface="Constantia"/>
                <a:ea typeface="Constantia"/>
                <a:cs typeface="Constantia"/>
                <a:sym typeface="Constantia"/>
              </a:defRPr>
            </a:lvl6pPr>
            <a:lvl7pPr indent="0" lvl="6" marL="0" marR="0" rtl="0" algn="r">
              <a:spcBef>
                <a:spcPts val="0"/>
              </a:spcBef>
              <a:buNone/>
              <a:defRPr sz="1200">
                <a:solidFill>
                  <a:srgbClr val="035C75"/>
                </a:solidFill>
                <a:latin typeface="Constantia"/>
                <a:ea typeface="Constantia"/>
                <a:cs typeface="Constantia"/>
                <a:sym typeface="Constantia"/>
              </a:defRPr>
            </a:lvl7pPr>
            <a:lvl8pPr indent="0" lvl="7" marL="0" marR="0" rtl="0" algn="r">
              <a:spcBef>
                <a:spcPts val="0"/>
              </a:spcBef>
              <a:buNone/>
              <a:defRPr sz="1200">
                <a:solidFill>
                  <a:srgbClr val="035C75"/>
                </a:solidFill>
                <a:latin typeface="Constantia"/>
                <a:ea typeface="Constantia"/>
                <a:cs typeface="Constantia"/>
                <a:sym typeface="Constantia"/>
              </a:defRPr>
            </a:lvl8pPr>
            <a:lvl9pPr indent="0" lvl="8" marL="0" marR="0" rtl="0" algn="r">
              <a:spcBef>
                <a:spcPts val="0"/>
              </a:spcBef>
              <a:buNone/>
              <a:defRPr sz="1200">
                <a:solidFill>
                  <a:srgbClr val="035C75"/>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0" name="Shape 100"/>
        <p:cNvGrpSpPr/>
        <p:nvPr/>
      </p:nvGrpSpPr>
      <p:grpSpPr>
        <a:xfrm>
          <a:off x="0" y="0"/>
          <a:ext cx="0" cy="0"/>
          <a:chOff x="0" y="0"/>
          <a:chExt cx="0" cy="0"/>
        </a:xfrm>
      </p:grpSpPr>
      <p:sp>
        <p:nvSpPr>
          <p:cNvPr id="101" name="Google Shape;101;p14"/>
          <p:cNvSpPr txBox="1"/>
          <p:nvPr>
            <p:ph type="title"/>
          </p:nvPr>
        </p:nvSpPr>
        <p:spPr>
          <a:xfrm rot="5400000">
            <a:off x="5052218" y="2491583"/>
            <a:ext cx="5211763" cy="20574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dk2"/>
              </a:buClr>
              <a:buSzPts val="1400"/>
              <a:buFont typeface="Calibri"/>
              <a:buNone/>
              <a:defRPr b="0" i="0" sz="5000" u="none" cap="none" strike="noStrike">
                <a:solidFill>
                  <a:schemeClr val="dk2"/>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02" name="Google Shape;102;p14"/>
          <p:cNvSpPr txBox="1"/>
          <p:nvPr>
            <p:ph idx="1" type="body"/>
          </p:nvPr>
        </p:nvSpPr>
        <p:spPr>
          <a:xfrm rot="5400000">
            <a:off x="861219" y="510383"/>
            <a:ext cx="5211763" cy="6019800"/>
          </a:xfrm>
          <a:prstGeom prst="rect">
            <a:avLst/>
          </a:prstGeom>
          <a:noFill/>
          <a:ln>
            <a:noFill/>
          </a:ln>
        </p:spPr>
        <p:txBody>
          <a:bodyPr anchorCtr="0" anchor="t" bIns="91425" lIns="91425" spcFirstLastPara="1" rIns="91425" wrap="square" tIns="91425">
            <a:noAutofit/>
          </a:bodyPr>
          <a:lstStyle>
            <a:lvl1pPr indent="-385445" lvl="0" marL="457200" marR="0" rtl="0" algn="l">
              <a:spcBef>
                <a:spcPts val="520"/>
              </a:spcBef>
              <a:spcAft>
                <a:spcPts val="0"/>
              </a:spcAft>
              <a:buClr>
                <a:schemeClr val="accent3"/>
              </a:buClr>
              <a:buSzPts val="2470"/>
              <a:buFont typeface="Noto Sans Symbols"/>
              <a:buChar char="●"/>
              <a:defRPr b="0" i="0" sz="2600" u="none" cap="none" strike="noStrike">
                <a:solidFill>
                  <a:schemeClr val="dk1"/>
                </a:solidFill>
                <a:latin typeface="Constantia"/>
                <a:ea typeface="Constantia"/>
                <a:cs typeface="Constantia"/>
                <a:sym typeface="Constantia"/>
              </a:defRPr>
            </a:lvl1pPr>
            <a:lvl2pPr indent="-358140" lvl="1" marL="914400" marR="0" rtl="0" algn="l">
              <a:spcBef>
                <a:spcPts val="480"/>
              </a:spcBef>
              <a:spcAft>
                <a:spcPts val="0"/>
              </a:spcAft>
              <a:buClr>
                <a:schemeClr val="accent1"/>
              </a:buClr>
              <a:buSzPts val="2040"/>
              <a:buFont typeface="Noto Sans Symbols"/>
              <a:buChar char="●"/>
              <a:defRPr b="0" i="0" sz="2400" u="none" cap="none" strike="noStrike">
                <a:solidFill>
                  <a:schemeClr val="dk1"/>
                </a:solidFill>
                <a:latin typeface="Constantia"/>
                <a:ea typeface="Constantia"/>
                <a:cs typeface="Constantia"/>
                <a:sym typeface="Constantia"/>
              </a:defRPr>
            </a:lvl2pPr>
            <a:lvl3pPr indent="-321944" lvl="2" marL="1371600" marR="0" rtl="0" algn="l">
              <a:spcBef>
                <a:spcPts val="420"/>
              </a:spcBef>
              <a:spcAft>
                <a:spcPts val="0"/>
              </a:spcAft>
              <a:buClr>
                <a:schemeClr val="accent2"/>
              </a:buClr>
              <a:buSzPts val="1470"/>
              <a:buFont typeface="Noto Sans Symbols"/>
              <a:buChar char="●"/>
              <a:defRPr b="0" i="0" sz="2100" u="none" cap="none" strike="noStrike">
                <a:solidFill>
                  <a:schemeClr val="dk1"/>
                </a:solidFill>
                <a:latin typeface="Constantia"/>
                <a:ea typeface="Constantia"/>
                <a:cs typeface="Constantia"/>
                <a:sym typeface="Constantia"/>
              </a:defRPr>
            </a:lvl3pPr>
            <a:lvl4pPr indent="-311150" lvl="3" marL="1828800" marR="0" rtl="0" algn="l">
              <a:spcBef>
                <a:spcPts val="400"/>
              </a:spcBef>
              <a:spcAft>
                <a:spcPts val="0"/>
              </a:spcAft>
              <a:buClr>
                <a:schemeClr val="accent3"/>
              </a:buClr>
              <a:buSzPts val="1300"/>
              <a:buFont typeface="Noto Sans Symbols"/>
              <a:buChar char="●"/>
              <a:defRPr b="0" i="0" sz="2000" u="none" cap="none" strike="noStrike">
                <a:solidFill>
                  <a:schemeClr val="dk1"/>
                </a:solidFill>
                <a:latin typeface="Constantia"/>
                <a:ea typeface="Constantia"/>
                <a:cs typeface="Constantia"/>
                <a:sym typeface="Constantia"/>
              </a:defRPr>
            </a:lvl4pPr>
            <a:lvl5pPr indent="-311150" lvl="4" marL="2286000" marR="0" rtl="0" algn="l">
              <a:spcBef>
                <a:spcPts val="400"/>
              </a:spcBef>
              <a:spcAft>
                <a:spcPts val="0"/>
              </a:spcAft>
              <a:buClr>
                <a:schemeClr val="accent4"/>
              </a:buClr>
              <a:buSzPts val="1300"/>
              <a:buFont typeface="Noto Sans Symbols"/>
              <a:buChar char="●"/>
              <a:defRPr b="0" i="0" sz="2000" u="none" cap="none" strike="noStrike">
                <a:solidFill>
                  <a:schemeClr val="dk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103" name="Google Shape;103;p14"/>
          <p:cNvSpPr txBox="1"/>
          <p:nvPr>
            <p:ph idx="10" type="dt"/>
          </p:nvPr>
        </p:nvSpPr>
        <p:spPr>
          <a:xfrm>
            <a:off x="457200" y="6356350"/>
            <a:ext cx="2133600" cy="365125"/>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sz="1200">
                <a:solidFill>
                  <a:srgbClr val="035C75"/>
                </a:solidFill>
                <a:latin typeface="Constantia"/>
                <a:ea typeface="Constantia"/>
                <a:cs typeface="Constantia"/>
                <a:sym typeface="Constantia"/>
              </a:defRPr>
            </a:lvl1pPr>
            <a:lvl2pPr indent="0" lvl="1" marL="4572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indent="0" lvl="2" marL="9144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indent="0" lvl="3" marL="13716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indent="0" lvl="4" marL="18288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indent="0" lvl="5" marL="22860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indent="0" lvl="6" marL="27432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indent="0" lvl="7" marL="32004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indent="0" lvl="8" marL="36576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104" name="Google Shape;104;p14"/>
          <p:cNvSpPr txBox="1"/>
          <p:nvPr>
            <p:ph idx="11" type="ftr"/>
          </p:nvPr>
        </p:nvSpPr>
        <p:spPr>
          <a:xfrm>
            <a:off x="2667000" y="6356350"/>
            <a:ext cx="3352800" cy="365125"/>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sz="1200">
                <a:solidFill>
                  <a:srgbClr val="035C75"/>
                </a:solidFill>
                <a:latin typeface="Constantia"/>
                <a:ea typeface="Constantia"/>
                <a:cs typeface="Constantia"/>
                <a:sym typeface="Constantia"/>
              </a:defRPr>
            </a:lvl1pPr>
            <a:lvl2pPr indent="0" lvl="1" marL="4572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indent="0" lvl="2" marL="9144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indent="0" lvl="3" marL="13716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indent="0" lvl="4" marL="18288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indent="0" lvl="5" marL="22860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indent="0" lvl="6" marL="27432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indent="0" lvl="7" marL="32004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indent="0" lvl="8" marL="36576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105" name="Google Shape;105;p14"/>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sz="1200">
                <a:solidFill>
                  <a:srgbClr val="035C75"/>
                </a:solidFill>
                <a:latin typeface="Constantia"/>
                <a:ea typeface="Constantia"/>
                <a:cs typeface="Constantia"/>
                <a:sym typeface="Constantia"/>
              </a:defRPr>
            </a:lvl1pPr>
            <a:lvl2pPr indent="0" lvl="1" marL="0" marR="0" rtl="0" algn="r">
              <a:spcBef>
                <a:spcPts val="0"/>
              </a:spcBef>
              <a:buNone/>
              <a:defRPr sz="1200">
                <a:solidFill>
                  <a:srgbClr val="035C75"/>
                </a:solidFill>
                <a:latin typeface="Constantia"/>
                <a:ea typeface="Constantia"/>
                <a:cs typeface="Constantia"/>
                <a:sym typeface="Constantia"/>
              </a:defRPr>
            </a:lvl2pPr>
            <a:lvl3pPr indent="0" lvl="2" marL="0" marR="0" rtl="0" algn="r">
              <a:spcBef>
                <a:spcPts val="0"/>
              </a:spcBef>
              <a:buNone/>
              <a:defRPr sz="1200">
                <a:solidFill>
                  <a:srgbClr val="035C75"/>
                </a:solidFill>
                <a:latin typeface="Constantia"/>
                <a:ea typeface="Constantia"/>
                <a:cs typeface="Constantia"/>
                <a:sym typeface="Constantia"/>
              </a:defRPr>
            </a:lvl3pPr>
            <a:lvl4pPr indent="0" lvl="3" marL="0" marR="0" rtl="0" algn="r">
              <a:spcBef>
                <a:spcPts val="0"/>
              </a:spcBef>
              <a:buNone/>
              <a:defRPr sz="1200">
                <a:solidFill>
                  <a:srgbClr val="035C75"/>
                </a:solidFill>
                <a:latin typeface="Constantia"/>
                <a:ea typeface="Constantia"/>
                <a:cs typeface="Constantia"/>
                <a:sym typeface="Constantia"/>
              </a:defRPr>
            </a:lvl4pPr>
            <a:lvl5pPr indent="0" lvl="4" marL="0" marR="0" rtl="0" algn="r">
              <a:spcBef>
                <a:spcPts val="0"/>
              </a:spcBef>
              <a:buNone/>
              <a:defRPr sz="1200">
                <a:solidFill>
                  <a:srgbClr val="035C75"/>
                </a:solidFill>
                <a:latin typeface="Constantia"/>
                <a:ea typeface="Constantia"/>
                <a:cs typeface="Constantia"/>
                <a:sym typeface="Constantia"/>
              </a:defRPr>
            </a:lvl5pPr>
            <a:lvl6pPr indent="0" lvl="5" marL="0" marR="0" rtl="0" algn="r">
              <a:spcBef>
                <a:spcPts val="0"/>
              </a:spcBef>
              <a:buNone/>
              <a:defRPr sz="1200">
                <a:solidFill>
                  <a:srgbClr val="035C75"/>
                </a:solidFill>
                <a:latin typeface="Constantia"/>
                <a:ea typeface="Constantia"/>
                <a:cs typeface="Constantia"/>
                <a:sym typeface="Constantia"/>
              </a:defRPr>
            </a:lvl6pPr>
            <a:lvl7pPr indent="0" lvl="6" marL="0" marR="0" rtl="0" algn="r">
              <a:spcBef>
                <a:spcPts val="0"/>
              </a:spcBef>
              <a:buNone/>
              <a:defRPr sz="1200">
                <a:solidFill>
                  <a:srgbClr val="035C75"/>
                </a:solidFill>
                <a:latin typeface="Constantia"/>
                <a:ea typeface="Constantia"/>
                <a:cs typeface="Constantia"/>
                <a:sym typeface="Constantia"/>
              </a:defRPr>
            </a:lvl7pPr>
            <a:lvl8pPr indent="0" lvl="7" marL="0" marR="0" rtl="0" algn="r">
              <a:spcBef>
                <a:spcPts val="0"/>
              </a:spcBef>
              <a:buNone/>
              <a:defRPr sz="1200">
                <a:solidFill>
                  <a:srgbClr val="035C75"/>
                </a:solidFill>
                <a:latin typeface="Constantia"/>
                <a:ea typeface="Constantia"/>
                <a:cs typeface="Constantia"/>
                <a:sym typeface="Constantia"/>
              </a:defRPr>
            </a:lvl8pPr>
            <a:lvl9pPr indent="0" lvl="8" marL="0" marR="0" rtl="0" algn="r">
              <a:spcBef>
                <a:spcPts val="0"/>
              </a:spcBef>
              <a:buNone/>
              <a:defRPr sz="1200">
                <a:solidFill>
                  <a:srgbClr val="035C75"/>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3" name="Shape 33"/>
        <p:cNvGrpSpPr/>
        <p:nvPr/>
      </p:nvGrpSpPr>
      <p:grpSpPr>
        <a:xfrm>
          <a:off x="0" y="0"/>
          <a:ext cx="0" cy="0"/>
          <a:chOff x="0" y="0"/>
          <a:chExt cx="0" cy="0"/>
        </a:xfrm>
      </p:grpSpPr>
      <p:sp>
        <p:nvSpPr>
          <p:cNvPr id="34" name="Google Shape;34;p4"/>
          <p:cNvSpPr txBox="1"/>
          <p:nvPr>
            <p:ph type="title"/>
          </p:nvPr>
        </p:nvSpPr>
        <p:spPr>
          <a:xfrm>
            <a:off x="457200" y="704088"/>
            <a:ext cx="8229600" cy="11430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dk2"/>
              </a:buClr>
              <a:buSzPts val="1400"/>
              <a:buFont typeface="Calibri"/>
              <a:buNone/>
              <a:defRPr b="0" i="0" sz="5000" u="none" cap="none" strike="noStrike">
                <a:solidFill>
                  <a:schemeClr val="dk2"/>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35" name="Google Shape;35;p4"/>
          <p:cNvSpPr txBox="1"/>
          <p:nvPr>
            <p:ph idx="1" type="body"/>
          </p:nvPr>
        </p:nvSpPr>
        <p:spPr>
          <a:xfrm>
            <a:off x="457200" y="1935480"/>
            <a:ext cx="8229600" cy="4389120"/>
          </a:xfrm>
          <a:prstGeom prst="rect">
            <a:avLst/>
          </a:prstGeom>
          <a:noFill/>
          <a:ln>
            <a:noFill/>
          </a:ln>
        </p:spPr>
        <p:txBody>
          <a:bodyPr anchorCtr="0" anchor="t" bIns="91425" lIns="91425" spcFirstLastPara="1" rIns="91425" wrap="square" tIns="91425">
            <a:noAutofit/>
          </a:bodyPr>
          <a:lstStyle>
            <a:lvl1pPr indent="-385445" lvl="0" marL="457200" marR="0" rtl="0" algn="l">
              <a:spcBef>
                <a:spcPts val="520"/>
              </a:spcBef>
              <a:spcAft>
                <a:spcPts val="0"/>
              </a:spcAft>
              <a:buClr>
                <a:schemeClr val="accent3"/>
              </a:buClr>
              <a:buSzPts val="2470"/>
              <a:buFont typeface="Noto Sans Symbols"/>
              <a:buChar char="●"/>
              <a:defRPr b="0" i="0" sz="2600" u="none" cap="none" strike="noStrike">
                <a:solidFill>
                  <a:schemeClr val="dk1"/>
                </a:solidFill>
                <a:latin typeface="Constantia"/>
                <a:ea typeface="Constantia"/>
                <a:cs typeface="Constantia"/>
                <a:sym typeface="Constantia"/>
              </a:defRPr>
            </a:lvl1pPr>
            <a:lvl2pPr indent="-358140" lvl="1" marL="914400" marR="0" rtl="0" algn="l">
              <a:spcBef>
                <a:spcPts val="480"/>
              </a:spcBef>
              <a:spcAft>
                <a:spcPts val="0"/>
              </a:spcAft>
              <a:buClr>
                <a:schemeClr val="accent1"/>
              </a:buClr>
              <a:buSzPts val="2040"/>
              <a:buFont typeface="Noto Sans Symbols"/>
              <a:buChar char="●"/>
              <a:defRPr b="0" i="0" sz="2400" u="none" cap="none" strike="noStrike">
                <a:solidFill>
                  <a:schemeClr val="dk1"/>
                </a:solidFill>
                <a:latin typeface="Constantia"/>
                <a:ea typeface="Constantia"/>
                <a:cs typeface="Constantia"/>
                <a:sym typeface="Constantia"/>
              </a:defRPr>
            </a:lvl2pPr>
            <a:lvl3pPr indent="-321944" lvl="2" marL="1371600" marR="0" rtl="0" algn="l">
              <a:spcBef>
                <a:spcPts val="420"/>
              </a:spcBef>
              <a:spcAft>
                <a:spcPts val="0"/>
              </a:spcAft>
              <a:buClr>
                <a:schemeClr val="accent2"/>
              </a:buClr>
              <a:buSzPts val="1470"/>
              <a:buFont typeface="Noto Sans Symbols"/>
              <a:buChar char="●"/>
              <a:defRPr b="0" i="0" sz="2100" u="none" cap="none" strike="noStrike">
                <a:solidFill>
                  <a:schemeClr val="dk1"/>
                </a:solidFill>
                <a:latin typeface="Constantia"/>
                <a:ea typeface="Constantia"/>
                <a:cs typeface="Constantia"/>
                <a:sym typeface="Constantia"/>
              </a:defRPr>
            </a:lvl3pPr>
            <a:lvl4pPr indent="-311150" lvl="3" marL="1828800" marR="0" rtl="0" algn="l">
              <a:spcBef>
                <a:spcPts val="400"/>
              </a:spcBef>
              <a:spcAft>
                <a:spcPts val="0"/>
              </a:spcAft>
              <a:buClr>
                <a:schemeClr val="accent3"/>
              </a:buClr>
              <a:buSzPts val="1300"/>
              <a:buFont typeface="Noto Sans Symbols"/>
              <a:buChar char="●"/>
              <a:defRPr b="0" i="0" sz="2000" u="none" cap="none" strike="noStrike">
                <a:solidFill>
                  <a:schemeClr val="dk1"/>
                </a:solidFill>
                <a:latin typeface="Constantia"/>
                <a:ea typeface="Constantia"/>
                <a:cs typeface="Constantia"/>
                <a:sym typeface="Constantia"/>
              </a:defRPr>
            </a:lvl4pPr>
            <a:lvl5pPr indent="-311150" lvl="4" marL="2286000" marR="0" rtl="0" algn="l">
              <a:spcBef>
                <a:spcPts val="400"/>
              </a:spcBef>
              <a:spcAft>
                <a:spcPts val="0"/>
              </a:spcAft>
              <a:buClr>
                <a:schemeClr val="accent4"/>
              </a:buClr>
              <a:buSzPts val="1300"/>
              <a:buFont typeface="Noto Sans Symbols"/>
              <a:buChar char="●"/>
              <a:defRPr b="0" i="0" sz="2000" u="none" cap="none" strike="noStrike">
                <a:solidFill>
                  <a:schemeClr val="dk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36" name="Google Shape;36;p4"/>
          <p:cNvSpPr txBox="1"/>
          <p:nvPr>
            <p:ph idx="10" type="dt"/>
          </p:nvPr>
        </p:nvSpPr>
        <p:spPr>
          <a:xfrm>
            <a:off x="457200" y="6356350"/>
            <a:ext cx="2133600" cy="365125"/>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sz="1200">
                <a:solidFill>
                  <a:srgbClr val="035C75"/>
                </a:solidFill>
                <a:latin typeface="Constantia"/>
                <a:ea typeface="Constantia"/>
                <a:cs typeface="Constantia"/>
                <a:sym typeface="Constantia"/>
              </a:defRPr>
            </a:lvl1pPr>
            <a:lvl2pPr indent="0" lvl="1" marL="4572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indent="0" lvl="2" marL="9144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indent="0" lvl="3" marL="13716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indent="0" lvl="4" marL="18288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indent="0" lvl="5" marL="22860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indent="0" lvl="6" marL="27432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indent="0" lvl="7" marL="32004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indent="0" lvl="8" marL="36576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37" name="Google Shape;37;p4"/>
          <p:cNvSpPr txBox="1"/>
          <p:nvPr>
            <p:ph idx="11" type="ftr"/>
          </p:nvPr>
        </p:nvSpPr>
        <p:spPr>
          <a:xfrm>
            <a:off x="2667000" y="6356350"/>
            <a:ext cx="3352800" cy="365125"/>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sz="1200">
                <a:solidFill>
                  <a:srgbClr val="035C75"/>
                </a:solidFill>
                <a:latin typeface="Constantia"/>
                <a:ea typeface="Constantia"/>
                <a:cs typeface="Constantia"/>
                <a:sym typeface="Constantia"/>
              </a:defRPr>
            </a:lvl1pPr>
            <a:lvl2pPr indent="0" lvl="1" marL="4572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indent="0" lvl="2" marL="9144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indent="0" lvl="3" marL="13716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indent="0" lvl="4" marL="18288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indent="0" lvl="5" marL="22860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indent="0" lvl="6" marL="27432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indent="0" lvl="7" marL="32004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indent="0" lvl="8" marL="36576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38" name="Google Shape;38;p4"/>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sz="1200">
                <a:solidFill>
                  <a:srgbClr val="035C75"/>
                </a:solidFill>
                <a:latin typeface="Constantia"/>
                <a:ea typeface="Constantia"/>
                <a:cs typeface="Constantia"/>
                <a:sym typeface="Constantia"/>
              </a:defRPr>
            </a:lvl1pPr>
            <a:lvl2pPr indent="0" lvl="1" marL="0" marR="0" rtl="0" algn="r">
              <a:spcBef>
                <a:spcPts val="0"/>
              </a:spcBef>
              <a:buNone/>
              <a:defRPr sz="1200">
                <a:solidFill>
                  <a:srgbClr val="035C75"/>
                </a:solidFill>
                <a:latin typeface="Constantia"/>
                <a:ea typeface="Constantia"/>
                <a:cs typeface="Constantia"/>
                <a:sym typeface="Constantia"/>
              </a:defRPr>
            </a:lvl2pPr>
            <a:lvl3pPr indent="0" lvl="2" marL="0" marR="0" rtl="0" algn="r">
              <a:spcBef>
                <a:spcPts val="0"/>
              </a:spcBef>
              <a:buNone/>
              <a:defRPr sz="1200">
                <a:solidFill>
                  <a:srgbClr val="035C75"/>
                </a:solidFill>
                <a:latin typeface="Constantia"/>
                <a:ea typeface="Constantia"/>
                <a:cs typeface="Constantia"/>
                <a:sym typeface="Constantia"/>
              </a:defRPr>
            </a:lvl3pPr>
            <a:lvl4pPr indent="0" lvl="3" marL="0" marR="0" rtl="0" algn="r">
              <a:spcBef>
                <a:spcPts val="0"/>
              </a:spcBef>
              <a:buNone/>
              <a:defRPr sz="1200">
                <a:solidFill>
                  <a:srgbClr val="035C75"/>
                </a:solidFill>
                <a:latin typeface="Constantia"/>
                <a:ea typeface="Constantia"/>
                <a:cs typeface="Constantia"/>
                <a:sym typeface="Constantia"/>
              </a:defRPr>
            </a:lvl4pPr>
            <a:lvl5pPr indent="0" lvl="4" marL="0" marR="0" rtl="0" algn="r">
              <a:spcBef>
                <a:spcPts val="0"/>
              </a:spcBef>
              <a:buNone/>
              <a:defRPr sz="1200">
                <a:solidFill>
                  <a:srgbClr val="035C75"/>
                </a:solidFill>
                <a:latin typeface="Constantia"/>
                <a:ea typeface="Constantia"/>
                <a:cs typeface="Constantia"/>
                <a:sym typeface="Constantia"/>
              </a:defRPr>
            </a:lvl5pPr>
            <a:lvl6pPr indent="0" lvl="5" marL="0" marR="0" rtl="0" algn="r">
              <a:spcBef>
                <a:spcPts val="0"/>
              </a:spcBef>
              <a:buNone/>
              <a:defRPr sz="1200">
                <a:solidFill>
                  <a:srgbClr val="035C75"/>
                </a:solidFill>
                <a:latin typeface="Constantia"/>
                <a:ea typeface="Constantia"/>
                <a:cs typeface="Constantia"/>
                <a:sym typeface="Constantia"/>
              </a:defRPr>
            </a:lvl6pPr>
            <a:lvl7pPr indent="0" lvl="6" marL="0" marR="0" rtl="0" algn="r">
              <a:spcBef>
                <a:spcPts val="0"/>
              </a:spcBef>
              <a:buNone/>
              <a:defRPr sz="1200">
                <a:solidFill>
                  <a:srgbClr val="035C75"/>
                </a:solidFill>
                <a:latin typeface="Constantia"/>
                <a:ea typeface="Constantia"/>
                <a:cs typeface="Constantia"/>
                <a:sym typeface="Constantia"/>
              </a:defRPr>
            </a:lvl7pPr>
            <a:lvl8pPr indent="0" lvl="7" marL="0" marR="0" rtl="0" algn="r">
              <a:spcBef>
                <a:spcPts val="0"/>
              </a:spcBef>
              <a:buNone/>
              <a:defRPr sz="1200">
                <a:solidFill>
                  <a:srgbClr val="035C75"/>
                </a:solidFill>
                <a:latin typeface="Constantia"/>
                <a:ea typeface="Constantia"/>
                <a:cs typeface="Constantia"/>
                <a:sym typeface="Constantia"/>
              </a:defRPr>
            </a:lvl8pPr>
            <a:lvl9pPr indent="0" lvl="8" marL="0" marR="0" rtl="0" algn="r">
              <a:spcBef>
                <a:spcPts val="0"/>
              </a:spcBef>
              <a:buNone/>
              <a:defRPr sz="1200">
                <a:solidFill>
                  <a:srgbClr val="035C75"/>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gradFill>
          <a:gsLst>
            <a:gs pos="0">
              <a:srgbClr val="439FD7"/>
            </a:gs>
            <a:gs pos="25000">
              <a:srgbClr val="4397CA"/>
            </a:gs>
            <a:gs pos="100000">
              <a:srgbClr val="00466A"/>
            </a:gs>
          </a:gsLst>
          <a:path path="circle">
            <a:fillToRect b="50%" l="50%" r="50%" t="50%"/>
          </a:path>
          <a:tileRect/>
        </a:gradFill>
      </p:bgPr>
    </p:bg>
    <p:spTree>
      <p:nvGrpSpPr>
        <p:cNvPr id="39" name="Shape 39"/>
        <p:cNvGrpSpPr/>
        <p:nvPr/>
      </p:nvGrpSpPr>
      <p:grpSpPr>
        <a:xfrm>
          <a:off x="0" y="0"/>
          <a:ext cx="0" cy="0"/>
          <a:chOff x="0" y="0"/>
          <a:chExt cx="0" cy="0"/>
        </a:xfrm>
      </p:grpSpPr>
      <p:sp>
        <p:nvSpPr>
          <p:cNvPr id="40" name="Google Shape;40;p5"/>
          <p:cNvSpPr txBox="1"/>
          <p:nvPr>
            <p:ph type="ctrTitle"/>
          </p:nvPr>
        </p:nvSpPr>
        <p:spPr>
          <a:xfrm>
            <a:off x="533400" y="1371600"/>
            <a:ext cx="7851648" cy="1828800"/>
          </a:xfrm>
          <a:prstGeom prst="rect">
            <a:avLst/>
          </a:prstGeom>
          <a:noFill/>
          <a:ln>
            <a:noFill/>
          </a:ln>
        </p:spPr>
        <p:txBody>
          <a:bodyPr anchorCtr="0" anchor="b" bIns="91425" lIns="91425" spcFirstLastPara="1" rIns="91425" wrap="square" tIns="91425">
            <a:noAutofit/>
          </a:bodyPr>
          <a:lstStyle>
            <a:lvl1pPr indent="0" lvl="0" marL="0" marR="0" rtl="0" algn="r">
              <a:spcBef>
                <a:spcPts val="0"/>
              </a:spcBef>
              <a:spcAft>
                <a:spcPts val="0"/>
              </a:spcAft>
              <a:buClr>
                <a:srgbClr val="4CE0EA"/>
              </a:buClr>
              <a:buSzPts val="1400"/>
              <a:buFont typeface="Calibri"/>
              <a:buNone/>
              <a:defRPr b="1" i="0" sz="5600" u="none" cap="none" strike="noStrike">
                <a:solidFill>
                  <a:srgbClr val="4CE0EA"/>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41" name="Google Shape;41;p5"/>
          <p:cNvSpPr txBox="1"/>
          <p:nvPr>
            <p:ph idx="1" type="subTitle"/>
          </p:nvPr>
        </p:nvSpPr>
        <p:spPr>
          <a:xfrm>
            <a:off x="533400" y="3228536"/>
            <a:ext cx="7854696" cy="1752600"/>
          </a:xfrm>
          <a:prstGeom prst="rect">
            <a:avLst/>
          </a:prstGeom>
          <a:noFill/>
          <a:ln>
            <a:noFill/>
          </a:ln>
        </p:spPr>
        <p:txBody>
          <a:bodyPr anchorCtr="0" anchor="t" bIns="91425" lIns="91425" spcFirstLastPara="1" rIns="91425" wrap="square" tIns="91425">
            <a:noAutofit/>
          </a:bodyPr>
          <a:lstStyle>
            <a:lvl1pPr indent="0" lvl="0" marL="0" marR="45720" rtl="0" algn="r">
              <a:spcBef>
                <a:spcPts val="520"/>
              </a:spcBef>
              <a:spcAft>
                <a:spcPts val="0"/>
              </a:spcAft>
              <a:buClr>
                <a:schemeClr val="accent3"/>
              </a:buClr>
              <a:buSzPts val="2470"/>
              <a:buFont typeface="Noto Sans Symbols"/>
              <a:buNone/>
              <a:defRPr b="0" i="0" sz="2600" u="none" cap="none" strike="noStrike">
                <a:solidFill>
                  <a:schemeClr val="lt1"/>
                </a:solidFill>
                <a:latin typeface="Constantia"/>
                <a:ea typeface="Constantia"/>
                <a:cs typeface="Constantia"/>
                <a:sym typeface="Constantia"/>
              </a:defRPr>
            </a:lvl1pPr>
            <a:lvl2pPr indent="0" lvl="1" marL="457200" marR="0" rtl="0" algn="ctr">
              <a:spcBef>
                <a:spcPts val="480"/>
              </a:spcBef>
              <a:spcAft>
                <a:spcPts val="0"/>
              </a:spcAft>
              <a:buClr>
                <a:schemeClr val="accent1"/>
              </a:buClr>
              <a:buSzPts val="2040"/>
              <a:buFont typeface="Noto Sans Symbols"/>
              <a:buNone/>
              <a:defRPr b="0" i="0" sz="2400" u="none" cap="none" strike="noStrike">
                <a:solidFill>
                  <a:schemeClr val="lt1"/>
                </a:solidFill>
                <a:latin typeface="Constantia"/>
                <a:ea typeface="Constantia"/>
                <a:cs typeface="Constantia"/>
                <a:sym typeface="Constantia"/>
              </a:defRPr>
            </a:lvl2pPr>
            <a:lvl3pPr indent="0" lvl="2" marL="914400" marR="0" rtl="0" algn="ctr">
              <a:spcBef>
                <a:spcPts val="420"/>
              </a:spcBef>
              <a:spcAft>
                <a:spcPts val="0"/>
              </a:spcAft>
              <a:buClr>
                <a:schemeClr val="accent2"/>
              </a:buClr>
              <a:buSzPts val="1470"/>
              <a:buFont typeface="Noto Sans Symbols"/>
              <a:buNone/>
              <a:defRPr b="0" i="0" sz="2100" u="none" cap="none" strike="noStrike">
                <a:solidFill>
                  <a:schemeClr val="lt1"/>
                </a:solidFill>
                <a:latin typeface="Constantia"/>
                <a:ea typeface="Constantia"/>
                <a:cs typeface="Constantia"/>
                <a:sym typeface="Constantia"/>
              </a:defRPr>
            </a:lvl3pPr>
            <a:lvl4pPr indent="0" lvl="3" marL="1371600" marR="0" rtl="0" algn="ctr">
              <a:spcBef>
                <a:spcPts val="400"/>
              </a:spcBef>
              <a:spcAft>
                <a:spcPts val="0"/>
              </a:spcAft>
              <a:buClr>
                <a:schemeClr val="accent3"/>
              </a:buClr>
              <a:buSzPts val="1300"/>
              <a:buFont typeface="Noto Sans Symbols"/>
              <a:buNone/>
              <a:defRPr b="0" i="0" sz="2000" u="none" cap="none" strike="noStrike">
                <a:solidFill>
                  <a:schemeClr val="lt1"/>
                </a:solidFill>
                <a:latin typeface="Constantia"/>
                <a:ea typeface="Constantia"/>
                <a:cs typeface="Constantia"/>
                <a:sym typeface="Constantia"/>
              </a:defRPr>
            </a:lvl4pPr>
            <a:lvl5pPr indent="0" lvl="4" marL="1828800" marR="0" rtl="0" algn="ctr">
              <a:spcBef>
                <a:spcPts val="400"/>
              </a:spcBef>
              <a:spcAft>
                <a:spcPts val="0"/>
              </a:spcAft>
              <a:buClr>
                <a:schemeClr val="accent4"/>
              </a:buClr>
              <a:buSzPts val="1300"/>
              <a:buFont typeface="Noto Sans Symbols"/>
              <a:buNone/>
              <a:defRPr b="0" i="0" sz="2000" u="none" cap="none" strike="noStrike">
                <a:solidFill>
                  <a:schemeClr val="lt1"/>
                </a:solidFill>
                <a:latin typeface="Constantia"/>
                <a:ea typeface="Constantia"/>
                <a:cs typeface="Constantia"/>
                <a:sym typeface="Constantia"/>
              </a:defRPr>
            </a:lvl5pPr>
            <a:lvl6pPr indent="0" lvl="5" marL="2286000" marR="0" rtl="0" algn="ctr">
              <a:spcBef>
                <a:spcPts val="360"/>
              </a:spcBef>
              <a:spcAft>
                <a:spcPts val="0"/>
              </a:spcAft>
              <a:buClr>
                <a:schemeClr val="accent5"/>
              </a:buClr>
              <a:buSzPts val="1440"/>
              <a:buFont typeface="Noto Sans Symbols"/>
              <a:buNone/>
              <a:defRPr b="0" i="0" sz="1800" u="none" cap="none" strike="noStrike">
                <a:solidFill>
                  <a:schemeClr val="lt1"/>
                </a:solidFill>
                <a:latin typeface="Constantia"/>
                <a:ea typeface="Constantia"/>
                <a:cs typeface="Constantia"/>
                <a:sym typeface="Constantia"/>
              </a:defRPr>
            </a:lvl6pPr>
            <a:lvl7pPr indent="0" lvl="6" marL="2743200" marR="0" rtl="0" algn="ctr">
              <a:spcBef>
                <a:spcPts val="320"/>
              </a:spcBef>
              <a:spcAft>
                <a:spcPts val="0"/>
              </a:spcAft>
              <a:buClr>
                <a:schemeClr val="accent6"/>
              </a:buClr>
              <a:buSzPts val="1280"/>
              <a:buFont typeface="Noto Sans Symbols"/>
              <a:buNone/>
              <a:defRPr b="0" i="0" sz="1600" u="none" cap="none" strike="noStrike">
                <a:solidFill>
                  <a:schemeClr val="lt1"/>
                </a:solidFill>
                <a:latin typeface="Constantia"/>
                <a:ea typeface="Constantia"/>
                <a:cs typeface="Constantia"/>
                <a:sym typeface="Constantia"/>
              </a:defRPr>
            </a:lvl7pPr>
            <a:lvl8pPr indent="0" lvl="7" marL="3200400" marR="0" rtl="0" algn="ctr">
              <a:spcBef>
                <a:spcPts val="320"/>
              </a:spcBef>
              <a:spcAft>
                <a:spcPts val="0"/>
              </a:spcAft>
              <a:buClr>
                <a:schemeClr val="lt2"/>
              </a:buClr>
              <a:buSzPts val="1600"/>
              <a:buFont typeface="Constantia"/>
              <a:buNone/>
              <a:defRPr b="0" i="0" sz="1600" u="none" cap="none" strike="noStrike">
                <a:solidFill>
                  <a:schemeClr val="lt1"/>
                </a:solidFill>
                <a:latin typeface="Constantia"/>
                <a:ea typeface="Constantia"/>
                <a:cs typeface="Constantia"/>
                <a:sym typeface="Constantia"/>
              </a:defRPr>
            </a:lvl8pPr>
            <a:lvl9pPr indent="0" lvl="8" marL="3657600" marR="0" rtl="0" algn="ctr">
              <a:spcBef>
                <a:spcPts val="280"/>
              </a:spcBef>
              <a:spcAft>
                <a:spcPts val="0"/>
              </a:spcAft>
              <a:buClr>
                <a:schemeClr val="lt2"/>
              </a:buClr>
              <a:buSzPts val="1400"/>
              <a:buFont typeface="Constantia"/>
              <a:buNone/>
              <a:defRPr b="0" i="0" sz="1400" u="none" cap="none" strike="noStrike">
                <a:solidFill>
                  <a:schemeClr val="lt1"/>
                </a:solidFill>
                <a:latin typeface="Constantia"/>
                <a:ea typeface="Constantia"/>
                <a:cs typeface="Constantia"/>
                <a:sym typeface="Constantia"/>
              </a:defRPr>
            </a:lvl9pPr>
          </a:lstStyle>
          <a:p/>
        </p:txBody>
      </p:sp>
      <p:sp>
        <p:nvSpPr>
          <p:cNvPr id="42" name="Google Shape;42;p5"/>
          <p:cNvSpPr txBox="1"/>
          <p:nvPr>
            <p:ph idx="10" type="dt"/>
          </p:nvPr>
        </p:nvSpPr>
        <p:spPr>
          <a:xfrm>
            <a:off x="457200" y="6356350"/>
            <a:ext cx="2133600" cy="365125"/>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sz="1200">
                <a:solidFill>
                  <a:srgbClr val="D0E9ED"/>
                </a:solidFill>
                <a:latin typeface="Constantia"/>
                <a:ea typeface="Constantia"/>
                <a:cs typeface="Constantia"/>
                <a:sym typeface="Constantia"/>
              </a:defRPr>
            </a:lvl1pPr>
            <a:lvl2pPr indent="0" lvl="1" marL="457200"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indent="0" lvl="2" marL="914400"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indent="0" lvl="3" marL="1371600"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indent="0" lvl="4" marL="1828800"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indent="0" lvl="5" marL="2286000"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indent="0" lvl="6" marL="2743200"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indent="0" lvl="7" marL="3200400"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indent="0" lvl="8" marL="3657600"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43" name="Google Shape;43;p5"/>
          <p:cNvSpPr txBox="1"/>
          <p:nvPr>
            <p:ph idx="11" type="ftr"/>
          </p:nvPr>
        </p:nvSpPr>
        <p:spPr>
          <a:xfrm>
            <a:off x="2667000" y="6356350"/>
            <a:ext cx="3352800" cy="365125"/>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sz="1200">
                <a:solidFill>
                  <a:srgbClr val="D0E9ED"/>
                </a:solidFill>
                <a:latin typeface="Constantia"/>
                <a:ea typeface="Constantia"/>
                <a:cs typeface="Constantia"/>
                <a:sym typeface="Constantia"/>
              </a:defRPr>
            </a:lvl1pPr>
            <a:lvl2pPr indent="0" lvl="1" marL="457200"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indent="0" lvl="2" marL="914400"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indent="0" lvl="3" marL="1371600"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indent="0" lvl="4" marL="1828800"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indent="0" lvl="5" marL="2286000"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indent="0" lvl="6" marL="2743200"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indent="0" lvl="7" marL="3200400"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indent="0" lvl="8" marL="3657600"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44" name="Google Shape;44;p5"/>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sz="1200">
                <a:solidFill>
                  <a:srgbClr val="D0E9ED"/>
                </a:solidFill>
                <a:latin typeface="Constantia"/>
                <a:ea typeface="Constantia"/>
                <a:cs typeface="Constantia"/>
                <a:sym typeface="Constantia"/>
              </a:defRPr>
            </a:lvl1pPr>
            <a:lvl2pPr indent="0" lvl="1" marL="0" marR="0" rtl="0" algn="r">
              <a:spcBef>
                <a:spcPts val="0"/>
              </a:spcBef>
              <a:buNone/>
              <a:defRPr sz="1200">
                <a:solidFill>
                  <a:srgbClr val="D0E9ED"/>
                </a:solidFill>
                <a:latin typeface="Constantia"/>
                <a:ea typeface="Constantia"/>
                <a:cs typeface="Constantia"/>
                <a:sym typeface="Constantia"/>
              </a:defRPr>
            </a:lvl2pPr>
            <a:lvl3pPr indent="0" lvl="2" marL="0" marR="0" rtl="0" algn="r">
              <a:spcBef>
                <a:spcPts val="0"/>
              </a:spcBef>
              <a:buNone/>
              <a:defRPr sz="1200">
                <a:solidFill>
                  <a:srgbClr val="D0E9ED"/>
                </a:solidFill>
                <a:latin typeface="Constantia"/>
                <a:ea typeface="Constantia"/>
                <a:cs typeface="Constantia"/>
                <a:sym typeface="Constantia"/>
              </a:defRPr>
            </a:lvl3pPr>
            <a:lvl4pPr indent="0" lvl="3" marL="0" marR="0" rtl="0" algn="r">
              <a:spcBef>
                <a:spcPts val="0"/>
              </a:spcBef>
              <a:buNone/>
              <a:defRPr sz="1200">
                <a:solidFill>
                  <a:srgbClr val="D0E9ED"/>
                </a:solidFill>
                <a:latin typeface="Constantia"/>
                <a:ea typeface="Constantia"/>
                <a:cs typeface="Constantia"/>
                <a:sym typeface="Constantia"/>
              </a:defRPr>
            </a:lvl4pPr>
            <a:lvl5pPr indent="0" lvl="4" marL="0" marR="0" rtl="0" algn="r">
              <a:spcBef>
                <a:spcPts val="0"/>
              </a:spcBef>
              <a:buNone/>
              <a:defRPr sz="1200">
                <a:solidFill>
                  <a:srgbClr val="D0E9ED"/>
                </a:solidFill>
                <a:latin typeface="Constantia"/>
                <a:ea typeface="Constantia"/>
                <a:cs typeface="Constantia"/>
                <a:sym typeface="Constantia"/>
              </a:defRPr>
            </a:lvl5pPr>
            <a:lvl6pPr indent="0" lvl="5" marL="0" marR="0" rtl="0" algn="r">
              <a:spcBef>
                <a:spcPts val="0"/>
              </a:spcBef>
              <a:buNone/>
              <a:defRPr sz="1200">
                <a:solidFill>
                  <a:srgbClr val="D0E9ED"/>
                </a:solidFill>
                <a:latin typeface="Constantia"/>
                <a:ea typeface="Constantia"/>
                <a:cs typeface="Constantia"/>
                <a:sym typeface="Constantia"/>
              </a:defRPr>
            </a:lvl6pPr>
            <a:lvl7pPr indent="0" lvl="6" marL="0" marR="0" rtl="0" algn="r">
              <a:spcBef>
                <a:spcPts val="0"/>
              </a:spcBef>
              <a:buNone/>
              <a:defRPr sz="1200">
                <a:solidFill>
                  <a:srgbClr val="D0E9ED"/>
                </a:solidFill>
                <a:latin typeface="Constantia"/>
                <a:ea typeface="Constantia"/>
                <a:cs typeface="Constantia"/>
                <a:sym typeface="Constantia"/>
              </a:defRPr>
            </a:lvl7pPr>
            <a:lvl8pPr indent="0" lvl="7" marL="0" marR="0" rtl="0" algn="r">
              <a:spcBef>
                <a:spcPts val="0"/>
              </a:spcBef>
              <a:buNone/>
              <a:defRPr sz="1200">
                <a:solidFill>
                  <a:srgbClr val="D0E9ED"/>
                </a:solidFill>
                <a:latin typeface="Constantia"/>
                <a:ea typeface="Constantia"/>
                <a:cs typeface="Constantia"/>
                <a:sym typeface="Constantia"/>
              </a:defRPr>
            </a:lvl8pPr>
            <a:lvl9pPr indent="0" lvl="8" marL="0" marR="0" rtl="0" algn="r">
              <a:spcBef>
                <a:spcPts val="0"/>
              </a:spcBef>
              <a:buNone/>
              <a:defRPr sz="1200">
                <a:solidFill>
                  <a:srgbClr val="D0E9ED"/>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gradFill>
          <a:gsLst>
            <a:gs pos="0">
              <a:srgbClr val="439FD7"/>
            </a:gs>
            <a:gs pos="25000">
              <a:srgbClr val="4397CA"/>
            </a:gs>
            <a:gs pos="100000">
              <a:srgbClr val="00466A"/>
            </a:gs>
          </a:gsLst>
          <a:path path="circle">
            <a:fillToRect b="50%" l="50%" r="50%" t="50%"/>
          </a:path>
          <a:tileRect/>
        </a:gradFill>
      </p:bgPr>
    </p:bg>
    <p:spTree>
      <p:nvGrpSpPr>
        <p:cNvPr id="45" name="Shape 45"/>
        <p:cNvGrpSpPr/>
        <p:nvPr/>
      </p:nvGrpSpPr>
      <p:grpSpPr>
        <a:xfrm>
          <a:off x="0" y="0"/>
          <a:ext cx="0" cy="0"/>
          <a:chOff x="0" y="0"/>
          <a:chExt cx="0" cy="0"/>
        </a:xfrm>
      </p:grpSpPr>
      <p:sp>
        <p:nvSpPr>
          <p:cNvPr id="46" name="Google Shape;46;p6"/>
          <p:cNvSpPr txBox="1"/>
          <p:nvPr>
            <p:ph type="title"/>
          </p:nvPr>
        </p:nvSpPr>
        <p:spPr>
          <a:xfrm>
            <a:off x="530352" y="1316736"/>
            <a:ext cx="7772400" cy="1362456"/>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rgbClr val="4AE3AC"/>
              </a:buClr>
              <a:buSzPts val="1400"/>
              <a:buFont typeface="Calibri"/>
              <a:buNone/>
              <a:defRPr b="1" i="0" sz="5600" u="none" cap="none" strike="noStrike">
                <a:solidFill>
                  <a:srgbClr val="4AE3AC"/>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47" name="Google Shape;47;p6"/>
          <p:cNvSpPr txBox="1"/>
          <p:nvPr>
            <p:ph idx="1" type="body"/>
          </p:nvPr>
        </p:nvSpPr>
        <p:spPr>
          <a:xfrm>
            <a:off x="530352" y="2704664"/>
            <a:ext cx="7772400" cy="1509712"/>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440"/>
              </a:spcBef>
              <a:spcAft>
                <a:spcPts val="0"/>
              </a:spcAft>
              <a:buClr>
                <a:schemeClr val="accent3"/>
              </a:buClr>
              <a:buSzPts val="2470"/>
              <a:buFont typeface="Noto Sans Symbols"/>
              <a:buNone/>
              <a:defRPr b="0" i="0" sz="2200" u="none" cap="none" strike="noStrike">
                <a:solidFill>
                  <a:schemeClr val="lt1"/>
                </a:solidFill>
                <a:latin typeface="Constantia"/>
                <a:ea typeface="Constantia"/>
                <a:cs typeface="Constantia"/>
                <a:sym typeface="Constantia"/>
              </a:defRPr>
            </a:lvl1pPr>
            <a:lvl2pPr indent="-228600" lvl="1" marL="914400" marR="0" rtl="0" algn="l">
              <a:spcBef>
                <a:spcPts val="360"/>
              </a:spcBef>
              <a:spcAft>
                <a:spcPts val="0"/>
              </a:spcAft>
              <a:buClr>
                <a:schemeClr val="accent1"/>
              </a:buClr>
              <a:buSzPts val="2040"/>
              <a:buFont typeface="Noto Sans Symbols"/>
              <a:buNone/>
              <a:defRPr b="0" i="0" sz="1800" u="none" cap="none" strike="noStrike">
                <a:solidFill>
                  <a:schemeClr val="lt1"/>
                </a:solidFill>
                <a:latin typeface="Constantia"/>
                <a:ea typeface="Constantia"/>
                <a:cs typeface="Constantia"/>
                <a:sym typeface="Constantia"/>
              </a:defRPr>
            </a:lvl2pPr>
            <a:lvl3pPr indent="-228600" lvl="2" marL="1371600" marR="0" rtl="0" algn="l">
              <a:spcBef>
                <a:spcPts val="320"/>
              </a:spcBef>
              <a:spcAft>
                <a:spcPts val="0"/>
              </a:spcAft>
              <a:buClr>
                <a:schemeClr val="accent2"/>
              </a:buClr>
              <a:buSzPts val="1470"/>
              <a:buFont typeface="Noto Sans Symbols"/>
              <a:buNone/>
              <a:defRPr b="0" i="0" sz="1600" u="none" cap="none" strike="noStrike">
                <a:solidFill>
                  <a:schemeClr val="lt1"/>
                </a:solidFill>
                <a:latin typeface="Constantia"/>
                <a:ea typeface="Constantia"/>
                <a:cs typeface="Constantia"/>
                <a:sym typeface="Constantia"/>
              </a:defRPr>
            </a:lvl3pPr>
            <a:lvl4pPr indent="-228600" lvl="3" marL="1828800" marR="0" rtl="0" algn="l">
              <a:spcBef>
                <a:spcPts val="280"/>
              </a:spcBef>
              <a:spcAft>
                <a:spcPts val="0"/>
              </a:spcAft>
              <a:buClr>
                <a:schemeClr val="accent3"/>
              </a:buClr>
              <a:buSzPts val="1300"/>
              <a:buFont typeface="Noto Sans Symbols"/>
              <a:buNone/>
              <a:defRPr b="0" i="0" sz="1400" u="none" cap="none" strike="noStrike">
                <a:solidFill>
                  <a:schemeClr val="lt1"/>
                </a:solidFill>
                <a:latin typeface="Constantia"/>
                <a:ea typeface="Constantia"/>
                <a:cs typeface="Constantia"/>
                <a:sym typeface="Constantia"/>
              </a:defRPr>
            </a:lvl4pPr>
            <a:lvl5pPr indent="-228600" lvl="4" marL="2286000" marR="0" rtl="0" algn="l">
              <a:spcBef>
                <a:spcPts val="280"/>
              </a:spcBef>
              <a:spcAft>
                <a:spcPts val="0"/>
              </a:spcAft>
              <a:buClr>
                <a:schemeClr val="accent4"/>
              </a:buClr>
              <a:buSzPts val="1300"/>
              <a:buFont typeface="Noto Sans Symbols"/>
              <a:buNone/>
              <a:defRPr b="0" i="0" sz="1400" u="none" cap="none" strike="noStrike">
                <a:solidFill>
                  <a:schemeClr val="lt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lt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lt1"/>
                </a:solidFill>
                <a:latin typeface="Constantia"/>
                <a:ea typeface="Constantia"/>
                <a:cs typeface="Constantia"/>
                <a:sym typeface="Constantia"/>
              </a:defRPr>
            </a:lvl7pPr>
            <a:lvl8pPr indent="-330200" lvl="7" marL="3657600" marR="0" rtl="0" algn="l">
              <a:spcBef>
                <a:spcPts val="320"/>
              </a:spcBef>
              <a:spcAft>
                <a:spcPts val="0"/>
              </a:spcAft>
              <a:buClr>
                <a:schemeClr val="lt2"/>
              </a:buClr>
              <a:buSzPts val="1600"/>
              <a:buFont typeface="Constantia"/>
              <a:buChar char="•"/>
              <a:defRPr b="0" i="0" sz="1600" u="none" cap="none" strike="noStrike">
                <a:solidFill>
                  <a:schemeClr val="lt1"/>
                </a:solidFill>
                <a:latin typeface="Constantia"/>
                <a:ea typeface="Constantia"/>
                <a:cs typeface="Constantia"/>
                <a:sym typeface="Constantia"/>
              </a:defRPr>
            </a:lvl8pPr>
            <a:lvl9pPr indent="-317500" lvl="8" marL="4114800" marR="0" rtl="0" algn="l">
              <a:spcBef>
                <a:spcPts val="280"/>
              </a:spcBef>
              <a:spcAft>
                <a:spcPts val="0"/>
              </a:spcAft>
              <a:buClr>
                <a:schemeClr val="lt2"/>
              </a:buClr>
              <a:buSzPts val="1400"/>
              <a:buFont typeface="Constantia"/>
              <a:buChar char="•"/>
              <a:defRPr b="0" i="0" sz="1400" u="none" cap="none" strike="noStrike">
                <a:solidFill>
                  <a:schemeClr val="lt1"/>
                </a:solidFill>
                <a:latin typeface="Constantia"/>
                <a:ea typeface="Constantia"/>
                <a:cs typeface="Constantia"/>
                <a:sym typeface="Constantia"/>
              </a:defRPr>
            </a:lvl9pPr>
          </a:lstStyle>
          <a:p/>
        </p:txBody>
      </p:sp>
      <p:sp>
        <p:nvSpPr>
          <p:cNvPr id="48" name="Google Shape;48;p6"/>
          <p:cNvSpPr txBox="1"/>
          <p:nvPr>
            <p:ph idx="10" type="dt"/>
          </p:nvPr>
        </p:nvSpPr>
        <p:spPr>
          <a:xfrm>
            <a:off x="457200" y="6356350"/>
            <a:ext cx="2133600" cy="365125"/>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sz="1200">
                <a:solidFill>
                  <a:srgbClr val="D0E9ED"/>
                </a:solidFill>
                <a:latin typeface="Constantia"/>
                <a:ea typeface="Constantia"/>
                <a:cs typeface="Constantia"/>
                <a:sym typeface="Constantia"/>
              </a:defRPr>
            </a:lvl1pPr>
            <a:lvl2pPr indent="0" lvl="1" marL="457200"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indent="0" lvl="2" marL="914400"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indent="0" lvl="3" marL="1371600"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indent="0" lvl="4" marL="1828800"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indent="0" lvl="5" marL="2286000"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indent="0" lvl="6" marL="2743200"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indent="0" lvl="7" marL="3200400"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indent="0" lvl="8" marL="3657600"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49" name="Google Shape;49;p6"/>
          <p:cNvSpPr txBox="1"/>
          <p:nvPr>
            <p:ph idx="11" type="ftr"/>
          </p:nvPr>
        </p:nvSpPr>
        <p:spPr>
          <a:xfrm>
            <a:off x="2667000" y="6356350"/>
            <a:ext cx="3352800" cy="365125"/>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sz="1200">
                <a:solidFill>
                  <a:srgbClr val="D0E9ED"/>
                </a:solidFill>
                <a:latin typeface="Constantia"/>
                <a:ea typeface="Constantia"/>
                <a:cs typeface="Constantia"/>
                <a:sym typeface="Constantia"/>
              </a:defRPr>
            </a:lvl1pPr>
            <a:lvl2pPr indent="0" lvl="1" marL="457200"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indent="0" lvl="2" marL="914400"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indent="0" lvl="3" marL="1371600"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indent="0" lvl="4" marL="1828800"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indent="0" lvl="5" marL="2286000"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indent="0" lvl="6" marL="2743200"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indent="0" lvl="7" marL="3200400"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indent="0" lvl="8" marL="3657600"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50" name="Google Shape;50;p6"/>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sz="1200">
                <a:solidFill>
                  <a:srgbClr val="D0E9ED"/>
                </a:solidFill>
                <a:latin typeface="Constantia"/>
                <a:ea typeface="Constantia"/>
                <a:cs typeface="Constantia"/>
                <a:sym typeface="Constantia"/>
              </a:defRPr>
            </a:lvl1pPr>
            <a:lvl2pPr indent="0" lvl="1" marL="0" marR="0" rtl="0" algn="r">
              <a:spcBef>
                <a:spcPts val="0"/>
              </a:spcBef>
              <a:buNone/>
              <a:defRPr sz="1200">
                <a:solidFill>
                  <a:srgbClr val="D0E9ED"/>
                </a:solidFill>
                <a:latin typeface="Constantia"/>
                <a:ea typeface="Constantia"/>
                <a:cs typeface="Constantia"/>
                <a:sym typeface="Constantia"/>
              </a:defRPr>
            </a:lvl2pPr>
            <a:lvl3pPr indent="0" lvl="2" marL="0" marR="0" rtl="0" algn="r">
              <a:spcBef>
                <a:spcPts val="0"/>
              </a:spcBef>
              <a:buNone/>
              <a:defRPr sz="1200">
                <a:solidFill>
                  <a:srgbClr val="D0E9ED"/>
                </a:solidFill>
                <a:latin typeface="Constantia"/>
                <a:ea typeface="Constantia"/>
                <a:cs typeface="Constantia"/>
                <a:sym typeface="Constantia"/>
              </a:defRPr>
            </a:lvl3pPr>
            <a:lvl4pPr indent="0" lvl="3" marL="0" marR="0" rtl="0" algn="r">
              <a:spcBef>
                <a:spcPts val="0"/>
              </a:spcBef>
              <a:buNone/>
              <a:defRPr sz="1200">
                <a:solidFill>
                  <a:srgbClr val="D0E9ED"/>
                </a:solidFill>
                <a:latin typeface="Constantia"/>
                <a:ea typeface="Constantia"/>
                <a:cs typeface="Constantia"/>
                <a:sym typeface="Constantia"/>
              </a:defRPr>
            </a:lvl4pPr>
            <a:lvl5pPr indent="0" lvl="4" marL="0" marR="0" rtl="0" algn="r">
              <a:spcBef>
                <a:spcPts val="0"/>
              </a:spcBef>
              <a:buNone/>
              <a:defRPr sz="1200">
                <a:solidFill>
                  <a:srgbClr val="D0E9ED"/>
                </a:solidFill>
                <a:latin typeface="Constantia"/>
                <a:ea typeface="Constantia"/>
                <a:cs typeface="Constantia"/>
                <a:sym typeface="Constantia"/>
              </a:defRPr>
            </a:lvl5pPr>
            <a:lvl6pPr indent="0" lvl="5" marL="0" marR="0" rtl="0" algn="r">
              <a:spcBef>
                <a:spcPts val="0"/>
              </a:spcBef>
              <a:buNone/>
              <a:defRPr sz="1200">
                <a:solidFill>
                  <a:srgbClr val="D0E9ED"/>
                </a:solidFill>
                <a:latin typeface="Constantia"/>
                <a:ea typeface="Constantia"/>
                <a:cs typeface="Constantia"/>
                <a:sym typeface="Constantia"/>
              </a:defRPr>
            </a:lvl6pPr>
            <a:lvl7pPr indent="0" lvl="6" marL="0" marR="0" rtl="0" algn="r">
              <a:spcBef>
                <a:spcPts val="0"/>
              </a:spcBef>
              <a:buNone/>
              <a:defRPr sz="1200">
                <a:solidFill>
                  <a:srgbClr val="D0E9ED"/>
                </a:solidFill>
                <a:latin typeface="Constantia"/>
                <a:ea typeface="Constantia"/>
                <a:cs typeface="Constantia"/>
                <a:sym typeface="Constantia"/>
              </a:defRPr>
            </a:lvl7pPr>
            <a:lvl8pPr indent="0" lvl="7" marL="0" marR="0" rtl="0" algn="r">
              <a:spcBef>
                <a:spcPts val="0"/>
              </a:spcBef>
              <a:buNone/>
              <a:defRPr sz="1200">
                <a:solidFill>
                  <a:srgbClr val="D0E9ED"/>
                </a:solidFill>
                <a:latin typeface="Constantia"/>
                <a:ea typeface="Constantia"/>
                <a:cs typeface="Constantia"/>
                <a:sym typeface="Constantia"/>
              </a:defRPr>
            </a:lvl8pPr>
            <a:lvl9pPr indent="0" lvl="8" marL="0" marR="0" rtl="0" algn="r">
              <a:spcBef>
                <a:spcPts val="0"/>
              </a:spcBef>
              <a:buNone/>
              <a:defRPr sz="1200">
                <a:solidFill>
                  <a:srgbClr val="D0E9ED"/>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1" name="Shape 51"/>
        <p:cNvGrpSpPr/>
        <p:nvPr/>
      </p:nvGrpSpPr>
      <p:grpSpPr>
        <a:xfrm>
          <a:off x="0" y="0"/>
          <a:ext cx="0" cy="0"/>
          <a:chOff x="0" y="0"/>
          <a:chExt cx="0" cy="0"/>
        </a:xfrm>
      </p:grpSpPr>
      <p:sp>
        <p:nvSpPr>
          <p:cNvPr id="52" name="Google Shape;52;p7"/>
          <p:cNvSpPr txBox="1"/>
          <p:nvPr>
            <p:ph type="title"/>
          </p:nvPr>
        </p:nvSpPr>
        <p:spPr>
          <a:xfrm>
            <a:off x="457200" y="704088"/>
            <a:ext cx="8229600" cy="11430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dk2"/>
              </a:buClr>
              <a:buSzPts val="1400"/>
              <a:buFont typeface="Calibri"/>
              <a:buNone/>
              <a:defRPr b="0" i="0" sz="5000" u="none" cap="none" strike="noStrike">
                <a:solidFill>
                  <a:schemeClr val="dk2"/>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53" name="Google Shape;53;p7"/>
          <p:cNvSpPr txBox="1"/>
          <p:nvPr>
            <p:ph idx="1" type="body"/>
          </p:nvPr>
        </p:nvSpPr>
        <p:spPr>
          <a:xfrm>
            <a:off x="457200" y="1920085"/>
            <a:ext cx="4038600" cy="4434840"/>
          </a:xfrm>
          <a:prstGeom prst="rect">
            <a:avLst/>
          </a:prstGeom>
          <a:noFill/>
          <a:ln>
            <a:noFill/>
          </a:ln>
        </p:spPr>
        <p:txBody>
          <a:bodyPr anchorCtr="0" anchor="t" bIns="91425" lIns="91425" spcFirstLastPara="1" rIns="91425" wrap="square" tIns="91425">
            <a:noAutofit/>
          </a:bodyPr>
          <a:lstStyle>
            <a:lvl1pPr indent="-385445" lvl="0" marL="457200" marR="0" rtl="0" algn="l">
              <a:spcBef>
                <a:spcPts val="520"/>
              </a:spcBef>
              <a:spcAft>
                <a:spcPts val="0"/>
              </a:spcAft>
              <a:buClr>
                <a:schemeClr val="accent3"/>
              </a:buClr>
              <a:buSzPts val="2470"/>
              <a:buFont typeface="Noto Sans Symbols"/>
              <a:buChar char="●"/>
              <a:defRPr b="0" i="0" sz="2600" u="none" cap="none" strike="noStrike">
                <a:solidFill>
                  <a:schemeClr val="dk1"/>
                </a:solidFill>
                <a:latin typeface="Constantia"/>
                <a:ea typeface="Constantia"/>
                <a:cs typeface="Constantia"/>
                <a:sym typeface="Constantia"/>
              </a:defRPr>
            </a:lvl1pPr>
            <a:lvl2pPr indent="-358140" lvl="1" marL="914400" marR="0" rtl="0" algn="l">
              <a:spcBef>
                <a:spcPts val="480"/>
              </a:spcBef>
              <a:spcAft>
                <a:spcPts val="0"/>
              </a:spcAft>
              <a:buClr>
                <a:schemeClr val="accent1"/>
              </a:buClr>
              <a:buSzPts val="2040"/>
              <a:buFont typeface="Noto Sans Symbols"/>
              <a:buChar char="●"/>
              <a:defRPr b="0" i="0" sz="2400" u="none" cap="none" strike="noStrike">
                <a:solidFill>
                  <a:schemeClr val="dk1"/>
                </a:solidFill>
                <a:latin typeface="Constantia"/>
                <a:ea typeface="Constantia"/>
                <a:cs typeface="Constantia"/>
                <a:sym typeface="Constantia"/>
              </a:defRPr>
            </a:lvl2pPr>
            <a:lvl3pPr indent="-317500" lvl="2" marL="1371600" marR="0" rtl="0" algn="l">
              <a:spcBef>
                <a:spcPts val="400"/>
              </a:spcBef>
              <a:spcAft>
                <a:spcPts val="0"/>
              </a:spcAft>
              <a:buClr>
                <a:schemeClr val="accent2"/>
              </a:buClr>
              <a:buSzPts val="1400"/>
              <a:buFont typeface="Noto Sans Symbols"/>
              <a:buChar char="●"/>
              <a:defRPr b="0" i="0" sz="2000" u="none" cap="none" strike="noStrike">
                <a:solidFill>
                  <a:schemeClr val="dk1"/>
                </a:solidFill>
                <a:latin typeface="Constantia"/>
                <a:ea typeface="Constantia"/>
                <a:cs typeface="Constantia"/>
                <a:sym typeface="Constantia"/>
              </a:defRPr>
            </a:lvl3pPr>
            <a:lvl4pPr indent="-302894" lvl="3" marL="1828800" marR="0" rtl="0" algn="l">
              <a:spcBef>
                <a:spcPts val="360"/>
              </a:spcBef>
              <a:spcAft>
                <a:spcPts val="0"/>
              </a:spcAft>
              <a:buClr>
                <a:schemeClr val="accent3"/>
              </a:buClr>
              <a:buSzPts val="1170"/>
              <a:buFont typeface="Noto Sans Symbols"/>
              <a:buChar char="●"/>
              <a:defRPr b="0" i="0" sz="1800" u="none" cap="none" strike="noStrike">
                <a:solidFill>
                  <a:schemeClr val="dk1"/>
                </a:solidFill>
                <a:latin typeface="Constantia"/>
                <a:ea typeface="Constantia"/>
                <a:cs typeface="Constantia"/>
                <a:sym typeface="Constantia"/>
              </a:defRPr>
            </a:lvl4pPr>
            <a:lvl5pPr indent="-302895" lvl="4" marL="2286000" marR="0" rtl="0" algn="l">
              <a:spcBef>
                <a:spcPts val="360"/>
              </a:spcBef>
              <a:spcAft>
                <a:spcPts val="0"/>
              </a:spcAft>
              <a:buClr>
                <a:schemeClr val="accent4"/>
              </a:buClr>
              <a:buSzPts val="1170"/>
              <a:buFont typeface="Noto Sans Symbols"/>
              <a:buChar char="●"/>
              <a:defRPr b="0" i="0" sz="1800" u="none" cap="none" strike="noStrike">
                <a:solidFill>
                  <a:schemeClr val="dk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54" name="Google Shape;54;p7"/>
          <p:cNvSpPr txBox="1"/>
          <p:nvPr>
            <p:ph idx="2" type="body"/>
          </p:nvPr>
        </p:nvSpPr>
        <p:spPr>
          <a:xfrm>
            <a:off x="4648200" y="1920085"/>
            <a:ext cx="4038600" cy="4434840"/>
          </a:xfrm>
          <a:prstGeom prst="rect">
            <a:avLst/>
          </a:prstGeom>
          <a:noFill/>
          <a:ln>
            <a:noFill/>
          </a:ln>
        </p:spPr>
        <p:txBody>
          <a:bodyPr anchorCtr="0" anchor="t" bIns="91425" lIns="91425" spcFirstLastPara="1" rIns="91425" wrap="square" tIns="91425">
            <a:noAutofit/>
          </a:bodyPr>
          <a:lstStyle>
            <a:lvl1pPr indent="-385445" lvl="0" marL="457200" marR="0" rtl="0" algn="l">
              <a:spcBef>
                <a:spcPts val="520"/>
              </a:spcBef>
              <a:spcAft>
                <a:spcPts val="0"/>
              </a:spcAft>
              <a:buClr>
                <a:schemeClr val="accent3"/>
              </a:buClr>
              <a:buSzPts val="2470"/>
              <a:buFont typeface="Noto Sans Symbols"/>
              <a:buChar char="●"/>
              <a:defRPr b="0" i="0" sz="2600" u="none" cap="none" strike="noStrike">
                <a:solidFill>
                  <a:schemeClr val="dk1"/>
                </a:solidFill>
                <a:latin typeface="Constantia"/>
                <a:ea typeface="Constantia"/>
                <a:cs typeface="Constantia"/>
                <a:sym typeface="Constantia"/>
              </a:defRPr>
            </a:lvl1pPr>
            <a:lvl2pPr indent="-358140" lvl="1" marL="914400" marR="0" rtl="0" algn="l">
              <a:spcBef>
                <a:spcPts val="480"/>
              </a:spcBef>
              <a:spcAft>
                <a:spcPts val="0"/>
              </a:spcAft>
              <a:buClr>
                <a:schemeClr val="accent1"/>
              </a:buClr>
              <a:buSzPts val="2040"/>
              <a:buFont typeface="Noto Sans Symbols"/>
              <a:buChar char="●"/>
              <a:defRPr b="0" i="0" sz="2400" u="none" cap="none" strike="noStrike">
                <a:solidFill>
                  <a:schemeClr val="dk1"/>
                </a:solidFill>
                <a:latin typeface="Constantia"/>
                <a:ea typeface="Constantia"/>
                <a:cs typeface="Constantia"/>
                <a:sym typeface="Constantia"/>
              </a:defRPr>
            </a:lvl2pPr>
            <a:lvl3pPr indent="-317500" lvl="2" marL="1371600" marR="0" rtl="0" algn="l">
              <a:spcBef>
                <a:spcPts val="400"/>
              </a:spcBef>
              <a:spcAft>
                <a:spcPts val="0"/>
              </a:spcAft>
              <a:buClr>
                <a:schemeClr val="accent2"/>
              </a:buClr>
              <a:buSzPts val="1400"/>
              <a:buFont typeface="Noto Sans Symbols"/>
              <a:buChar char="●"/>
              <a:defRPr b="0" i="0" sz="2000" u="none" cap="none" strike="noStrike">
                <a:solidFill>
                  <a:schemeClr val="dk1"/>
                </a:solidFill>
                <a:latin typeface="Constantia"/>
                <a:ea typeface="Constantia"/>
                <a:cs typeface="Constantia"/>
                <a:sym typeface="Constantia"/>
              </a:defRPr>
            </a:lvl3pPr>
            <a:lvl4pPr indent="-302894" lvl="3" marL="1828800" marR="0" rtl="0" algn="l">
              <a:spcBef>
                <a:spcPts val="360"/>
              </a:spcBef>
              <a:spcAft>
                <a:spcPts val="0"/>
              </a:spcAft>
              <a:buClr>
                <a:schemeClr val="accent3"/>
              </a:buClr>
              <a:buSzPts val="1170"/>
              <a:buFont typeface="Noto Sans Symbols"/>
              <a:buChar char="●"/>
              <a:defRPr b="0" i="0" sz="1800" u="none" cap="none" strike="noStrike">
                <a:solidFill>
                  <a:schemeClr val="dk1"/>
                </a:solidFill>
                <a:latin typeface="Constantia"/>
                <a:ea typeface="Constantia"/>
                <a:cs typeface="Constantia"/>
                <a:sym typeface="Constantia"/>
              </a:defRPr>
            </a:lvl4pPr>
            <a:lvl5pPr indent="-302895" lvl="4" marL="2286000" marR="0" rtl="0" algn="l">
              <a:spcBef>
                <a:spcPts val="360"/>
              </a:spcBef>
              <a:spcAft>
                <a:spcPts val="0"/>
              </a:spcAft>
              <a:buClr>
                <a:schemeClr val="accent4"/>
              </a:buClr>
              <a:buSzPts val="1170"/>
              <a:buFont typeface="Noto Sans Symbols"/>
              <a:buChar char="●"/>
              <a:defRPr b="0" i="0" sz="1800" u="none" cap="none" strike="noStrike">
                <a:solidFill>
                  <a:schemeClr val="dk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55" name="Google Shape;55;p7"/>
          <p:cNvSpPr txBox="1"/>
          <p:nvPr>
            <p:ph idx="10" type="dt"/>
          </p:nvPr>
        </p:nvSpPr>
        <p:spPr>
          <a:xfrm>
            <a:off x="457200" y="6356350"/>
            <a:ext cx="2133600" cy="365125"/>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sz="1200">
                <a:solidFill>
                  <a:srgbClr val="035C75"/>
                </a:solidFill>
                <a:latin typeface="Constantia"/>
                <a:ea typeface="Constantia"/>
                <a:cs typeface="Constantia"/>
                <a:sym typeface="Constantia"/>
              </a:defRPr>
            </a:lvl1pPr>
            <a:lvl2pPr indent="0" lvl="1" marL="4572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indent="0" lvl="2" marL="9144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indent="0" lvl="3" marL="13716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indent="0" lvl="4" marL="18288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indent="0" lvl="5" marL="22860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indent="0" lvl="6" marL="27432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indent="0" lvl="7" marL="32004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indent="0" lvl="8" marL="36576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56" name="Google Shape;56;p7"/>
          <p:cNvSpPr txBox="1"/>
          <p:nvPr>
            <p:ph idx="11" type="ftr"/>
          </p:nvPr>
        </p:nvSpPr>
        <p:spPr>
          <a:xfrm>
            <a:off x="2667000" y="6356350"/>
            <a:ext cx="3352800" cy="365125"/>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sz="1200">
                <a:solidFill>
                  <a:srgbClr val="035C75"/>
                </a:solidFill>
                <a:latin typeface="Constantia"/>
                <a:ea typeface="Constantia"/>
                <a:cs typeface="Constantia"/>
                <a:sym typeface="Constantia"/>
              </a:defRPr>
            </a:lvl1pPr>
            <a:lvl2pPr indent="0" lvl="1" marL="4572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indent="0" lvl="2" marL="9144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indent="0" lvl="3" marL="13716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indent="0" lvl="4" marL="18288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indent="0" lvl="5" marL="22860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indent="0" lvl="6" marL="27432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indent="0" lvl="7" marL="32004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indent="0" lvl="8" marL="36576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57" name="Google Shape;57;p7"/>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sz="1200">
                <a:solidFill>
                  <a:srgbClr val="035C75"/>
                </a:solidFill>
                <a:latin typeface="Constantia"/>
                <a:ea typeface="Constantia"/>
                <a:cs typeface="Constantia"/>
                <a:sym typeface="Constantia"/>
              </a:defRPr>
            </a:lvl1pPr>
            <a:lvl2pPr indent="0" lvl="1" marL="0" marR="0" rtl="0" algn="r">
              <a:spcBef>
                <a:spcPts val="0"/>
              </a:spcBef>
              <a:buNone/>
              <a:defRPr sz="1200">
                <a:solidFill>
                  <a:srgbClr val="035C75"/>
                </a:solidFill>
                <a:latin typeface="Constantia"/>
                <a:ea typeface="Constantia"/>
                <a:cs typeface="Constantia"/>
                <a:sym typeface="Constantia"/>
              </a:defRPr>
            </a:lvl2pPr>
            <a:lvl3pPr indent="0" lvl="2" marL="0" marR="0" rtl="0" algn="r">
              <a:spcBef>
                <a:spcPts val="0"/>
              </a:spcBef>
              <a:buNone/>
              <a:defRPr sz="1200">
                <a:solidFill>
                  <a:srgbClr val="035C75"/>
                </a:solidFill>
                <a:latin typeface="Constantia"/>
                <a:ea typeface="Constantia"/>
                <a:cs typeface="Constantia"/>
                <a:sym typeface="Constantia"/>
              </a:defRPr>
            </a:lvl3pPr>
            <a:lvl4pPr indent="0" lvl="3" marL="0" marR="0" rtl="0" algn="r">
              <a:spcBef>
                <a:spcPts val="0"/>
              </a:spcBef>
              <a:buNone/>
              <a:defRPr sz="1200">
                <a:solidFill>
                  <a:srgbClr val="035C75"/>
                </a:solidFill>
                <a:latin typeface="Constantia"/>
                <a:ea typeface="Constantia"/>
                <a:cs typeface="Constantia"/>
                <a:sym typeface="Constantia"/>
              </a:defRPr>
            </a:lvl4pPr>
            <a:lvl5pPr indent="0" lvl="4" marL="0" marR="0" rtl="0" algn="r">
              <a:spcBef>
                <a:spcPts val="0"/>
              </a:spcBef>
              <a:buNone/>
              <a:defRPr sz="1200">
                <a:solidFill>
                  <a:srgbClr val="035C75"/>
                </a:solidFill>
                <a:latin typeface="Constantia"/>
                <a:ea typeface="Constantia"/>
                <a:cs typeface="Constantia"/>
                <a:sym typeface="Constantia"/>
              </a:defRPr>
            </a:lvl5pPr>
            <a:lvl6pPr indent="0" lvl="5" marL="0" marR="0" rtl="0" algn="r">
              <a:spcBef>
                <a:spcPts val="0"/>
              </a:spcBef>
              <a:buNone/>
              <a:defRPr sz="1200">
                <a:solidFill>
                  <a:srgbClr val="035C75"/>
                </a:solidFill>
                <a:latin typeface="Constantia"/>
                <a:ea typeface="Constantia"/>
                <a:cs typeface="Constantia"/>
                <a:sym typeface="Constantia"/>
              </a:defRPr>
            </a:lvl6pPr>
            <a:lvl7pPr indent="0" lvl="6" marL="0" marR="0" rtl="0" algn="r">
              <a:spcBef>
                <a:spcPts val="0"/>
              </a:spcBef>
              <a:buNone/>
              <a:defRPr sz="1200">
                <a:solidFill>
                  <a:srgbClr val="035C75"/>
                </a:solidFill>
                <a:latin typeface="Constantia"/>
                <a:ea typeface="Constantia"/>
                <a:cs typeface="Constantia"/>
                <a:sym typeface="Constantia"/>
              </a:defRPr>
            </a:lvl7pPr>
            <a:lvl8pPr indent="0" lvl="7" marL="0" marR="0" rtl="0" algn="r">
              <a:spcBef>
                <a:spcPts val="0"/>
              </a:spcBef>
              <a:buNone/>
              <a:defRPr sz="1200">
                <a:solidFill>
                  <a:srgbClr val="035C75"/>
                </a:solidFill>
                <a:latin typeface="Constantia"/>
                <a:ea typeface="Constantia"/>
                <a:cs typeface="Constantia"/>
                <a:sym typeface="Constantia"/>
              </a:defRPr>
            </a:lvl8pPr>
            <a:lvl9pPr indent="0" lvl="8" marL="0" marR="0" rtl="0" algn="r">
              <a:spcBef>
                <a:spcPts val="0"/>
              </a:spcBef>
              <a:buNone/>
              <a:defRPr sz="1200">
                <a:solidFill>
                  <a:srgbClr val="035C75"/>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8" name="Shape 58"/>
        <p:cNvGrpSpPr/>
        <p:nvPr/>
      </p:nvGrpSpPr>
      <p:grpSpPr>
        <a:xfrm>
          <a:off x="0" y="0"/>
          <a:ext cx="0" cy="0"/>
          <a:chOff x="0" y="0"/>
          <a:chExt cx="0" cy="0"/>
        </a:xfrm>
      </p:grpSpPr>
      <p:sp>
        <p:nvSpPr>
          <p:cNvPr id="59" name="Google Shape;59;p8"/>
          <p:cNvSpPr txBox="1"/>
          <p:nvPr>
            <p:ph type="title"/>
          </p:nvPr>
        </p:nvSpPr>
        <p:spPr>
          <a:xfrm>
            <a:off x="457200" y="704088"/>
            <a:ext cx="8229600" cy="11430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dk2"/>
              </a:buClr>
              <a:buSzPts val="1400"/>
              <a:buFont typeface="Calibri"/>
              <a:buNone/>
              <a:defRPr b="0" i="0" sz="5000" u="none" cap="none" strike="noStrike">
                <a:solidFill>
                  <a:schemeClr val="dk2"/>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60" name="Google Shape;60;p8"/>
          <p:cNvSpPr txBox="1"/>
          <p:nvPr>
            <p:ph idx="1" type="body"/>
          </p:nvPr>
        </p:nvSpPr>
        <p:spPr>
          <a:xfrm>
            <a:off x="457200" y="1855248"/>
            <a:ext cx="4040188" cy="659352"/>
          </a:xfrm>
          <a:prstGeom prst="rect">
            <a:avLst/>
          </a:prstGeom>
          <a:noFill/>
          <a:ln>
            <a:noFill/>
          </a:ln>
        </p:spPr>
        <p:txBody>
          <a:bodyPr anchorCtr="0" anchor="ctr" bIns="91425" lIns="91425" spcFirstLastPara="1" rIns="91425" wrap="square" tIns="91425">
            <a:noAutofit/>
          </a:bodyPr>
          <a:lstStyle>
            <a:lvl1pPr indent="-228600" lvl="0" marL="457200" marR="0" rtl="0" algn="l">
              <a:spcBef>
                <a:spcPts val="480"/>
              </a:spcBef>
              <a:spcAft>
                <a:spcPts val="0"/>
              </a:spcAft>
              <a:buClr>
                <a:schemeClr val="accent3"/>
              </a:buClr>
              <a:buSzPts val="2470"/>
              <a:buFont typeface="Noto Sans Symbols"/>
              <a:buNone/>
              <a:defRPr b="1" i="0" sz="2400" u="none" cap="none" strike="noStrike">
                <a:solidFill>
                  <a:schemeClr val="dk2"/>
                </a:solidFill>
                <a:latin typeface="Constantia"/>
                <a:ea typeface="Constantia"/>
                <a:cs typeface="Constantia"/>
                <a:sym typeface="Constantia"/>
              </a:defRPr>
            </a:lvl1pPr>
            <a:lvl2pPr indent="-228600" lvl="1" marL="914400" marR="0" rtl="0" algn="l">
              <a:spcBef>
                <a:spcPts val="400"/>
              </a:spcBef>
              <a:spcAft>
                <a:spcPts val="0"/>
              </a:spcAft>
              <a:buClr>
                <a:schemeClr val="accent1"/>
              </a:buClr>
              <a:buSzPts val="2040"/>
              <a:buFont typeface="Noto Sans Symbols"/>
              <a:buNone/>
              <a:defRPr b="1" i="0" sz="2000" u="none" cap="none" strike="noStrike">
                <a:solidFill>
                  <a:schemeClr val="dk1"/>
                </a:solidFill>
                <a:latin typeface="Constantia"/>
                <a:ea typeface="Constantia"/>
                <a:cs typeface="Constantia"/>
                <a:sym typeface="Constantia"/>
              </a:defRPr>
            </a:lvl2pPr>
            <a:lvl3pPr indent="-228600" lvl="2" marL="1371600" marR="0" rtl="0" algn="l">
              <a:spcBef>
                <a:spcPts val="360"/>
              </a:spcBef>
              <a:spcAft>
                <a:spcPts val="0"/>
              </a:spcAft>
              <a:buClr>
                <a:schemeClr val="accent2"/>
              </a:buClr>
              <a:buSzPts val="1470"/>
              <a:buFont typeface="Noto Sans Symbols"/>
              <a:buNone/>
              <a:defRPr b="1" i="0" sz="1800" u="none" cap="none" strike="noStrike">
                <a:solidFill>
                  <a:schemeClr val="dk1"/>
                </a:solidFill>
                <a:latin typeface="Constantia"/>
                <a:ea typeface="Constantia"/>
                <a:cs typeface="Constantia"/>
                <a:sym typeface="Constantia"/>
              </a:defRPr>
            </a:lvl3pPr>
            <a:lvl4pPr indent="-228600" lvl="3" marL="1828800" marR="0" rtl="0" algn="l">
              <a:spcBef>
                <a:spcPts val="320"/>
              </a:spcBef>
              <a:spcAft>
                <a:spcPts val="0"/>
              </a:spcAft>
              <a:buClr>
                <a:schemeClr val="accent3"/>
              </a:buClr>
              <a:buSzPts val="1300"/>
              <a:buFont typeface="Noto Sans Symbols"/>
              <a:buNone/>
              <a:defRPr b="1" i="0" sz="1600" u="none" cap="none" strike="noStrike">
                <a:solidFill>
                  <a:schemeClr val="dk1"/>
                </a:solidFill>
                <a:latin typeface="Constantia"/>
                <a:ea typeface="Constantia"/>
                <a:cs typeface="Constantia"/>
                <a:sym typeface="Constantia"/>
              </a:defRPr>
            </a:lvl4pPr>
            <a:lvl5pPr indent="-228600" lvl="4" marL="2286000" marR="0" rtl="0" algn="l">
              <a:spcBef>
                <a:spcPts val="320"/>
              </a:spcBef>
              <a:spcAft>
                <a:spcPts val="0"/>
              </a:spcAft>
              <a:buClr>
                <a:schemeClr val="accent4"/>
              </a:buClr>
              <a:buSzPts val="1300"/>
              <a:buFont typeface="Noto Sans Symbols"/>
              <a:buNone/>
              <a:defRPr b="1" i="0" sz="1600" u="none" cap="none" strike="noStrike">
                <a:solidFill>
                  <a:schemeClr val="dk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61" name="Google Shape;61;p8"/>
          <p:cNvSpPr txBox="1"/>
          <p:nvPr>
            <p:ph idx="2" type="body"/>
          </p:nvPr>
        </p:nvSpPr>
        <p:spPr>
          <a:xfrm>
            <a:off x="4645025" y="1859757"/>
            <a:ext cx="4041775" cy="654843"/>
          </a:xfrm>
          <a:prstGeom prst="rect">
            <a:avLst/>
          </a:prstGeom>
          <a:noFill/>
          <a:ln>
            <a:noFill/>
          </a:ln>
        </p:spPr>
        <p:txBody>
          <a:bodyPr anchorCtr="0" anchor="ctr" bIns="91425" lIns="91425" spcFirstLastPara="1" rIns="91425" wrap="square" tIns="91425">
            <a:noAutofit/>
          </a:bodyPr>
          <a:lstStyle>
            <a:lvl1pPr indent="-228600" lvl="0" marL="457200" marR="0" rtl="0" algn="l">
              <a:spcBef>
                <a:spcPts val="480"/>
              </a:spcBef>
              <a:spcAft>
                <a:spcPts val="0"/>
              </a:spcAft>
              <a:buClr>
                <a:schemeClr val="accent3"/>
              </a:buClr>
              <a:buSzPts val="2470"/>
              <a:buFont typeface="Noto Sans Symbols"/>
              <a:buNone/>
              <a:defRPr b="1" i="0" sz="2400" u="none" cap="none" strike="noStrike">
                <a:solidFill>
                  <a:schemeClr val="dk2"/>
                </a:solidFill>
                <a:latin typeface="Constantia"/>
                <a:ea typeface="Constantia"/>
                <a:cs typeface="Constantia"/>
                <a:sym typeface="Constantia"/>
              </a:defRPr>
            </a:lvl1pPr>
            <a:lvl2pPr indent="-228600" lvl="1" marL="914400" marR="0" rtl="0" algn="l">
              <a:spcBef>
                <a:spcPts val="400"/>
              </a:spcBef>
              <a:spcAft>
                <a:spcPts val="0"/>
              </a:spcAft>
              <a:buClr>
                <a:schemeClr val="accent1"/>
              </a:buClr>
              <a:buSzPts val="2040"/>
              <a:buFont typeface="Noto Sans Symbols"/>
              <a:buNone/>
              <a:defRPr b="1" i="0" sz="2000" u="none" cap="none" strike="noStrike">
                <a:solidFill>
                  <a:schemeClr val="dk1"/>
                </a:solidFill>
                <a:latin typeface="Constantia"/>
                <a:ea typeface="Constantia"/>
                <a:cs typeface="Constantia"/>
                <a:sym typeface="Constantia"/>
              </a:defRPr>
            </a:lvl2pPr>
            <a:lvl3pPr indent="-228600" lvl="2" marL="1371600" marR="0" rtl="0" algn="l">
              <a:spcBef>
                <a:spcPts val="360"/>
              </a:spcBef>
              <a:spcAft>
                <a:spcPts val="0"/>
              </a:spcAft>
              <a:buClr>
                <a:schemeClr val="accent2"/>
              </a:buClr>
              <a:buSzPts val="1470"/>
              <a:buFont typeface="Noto Sans Symbols"/>
              <a:buNone/>
              <a:defRPr b="1" i="0" sz="1800" u="none" cap="none" strike="noStrike">
                <a:solidFill>
                  <a:schemeClr val="dk1"/>
                </a:solidFill>
                <a:latin typeface="Constantia"/>
                <a:ea typeface="Constantia"/>
                <a:cs typeface="Constantia"/>
                <a:sym typeface="Constantia"/>
              </a:defRPr>
            </a:lvl3pPr>
            <a:lvl4pPr indent="-228600" lvl="3" marL="1828800" marR="0" rtl="0" algn="l">
              <a:spcBef>
                <a:spcPts val="320"/>
              </a:spcBef>
              <a:spcAft>
                <a:spcPts val="0"/>
              </a:spcAft>
              <a:buClr>
                <a:schemeClr val="accent3"/>
              </a:buClr>
              <a:buSzPts val="1300"/>
              <a:buFont typeface="Noto Sans Symbols"/>
              <a:buNone/>
              <a:defRPr b="1" i="0" sz="1600" u="none" cap="none" strike="noStrike">
                <a:solidFill>
                  <a:schemeClr val="dk1"/>
                </a:solidFill>
                <a:latin typeface="Constantia"/>
                <a:ea typeface="Constantia"/>
                <a:cs typeface="Constantia"/>
                <a:sym typeface="Constantia"/>
              </a:defRPr>
            </a:lvl4pPr>
            <a:lvl5pPr indent="-228600" lvl="4" marL="2286000" marR="0" rtl="0" algn="l">
              <a:spcBef>
                <a:spcPts val="320"/>
              </a:spcBef>
              <a:spcAft>
                <a:spcPts val="0"/>
              </a:spcAft>
              <a:buClr>
                <a:schemeClr val="accent4"/>
              </a:buClr>
              <a:buSzPts val="1300"/>
              <a:buFont typeface="Noto Sans Symbols"/>
              <a:buNone/>
              <a:defRPr b="1" i="0" sz="1600" u="none" cap="none" strike="noStrike">
                <a:solidFill>
                  <a:schemeClr val="dk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62" name="Google Shape;62;p8"/>
          <p:cNvSpPr txBox="1"/>
          <p:nvPr>
            <p:ph idx="3" type="body"/>
          </p:nvPr>
        </p:nvSpPr>
        <p:spPr>
          <a:xfrm>
            <a:off x="457200" y="2514600"/>
            <a:ext cx="4040188" cy="3845720"/>
          </a:xfrm>
          <a:prstGeom prst="rect">
            <a:avLst/>
          </a:prstGeom>
          <a:noFill/>
          <a:ln>
            <a:noFill/>
          </a:ln>
        </p:spPr>
        <p:txBody>
          <a:bodyPr anchorCtr="0" anchor="t" bIns="91425" lIns="91425" spcFirstLastPara="1" rIns="91425" wrap="square" tIns="91425">
            <a:noAutofit/>
          </a:bodyPr>
          <a:lstStyle>
            <a:lvl1pPr indent="-361315" lvl="0" marL="457200" marR="0" rtl="0" algn="l">
              <a:spcBef>
                <a:spcPts val="440"/>
              </a:spcBef>
              <a:spcAft>
                <a:spcPts val="0"/>
              </a:spcAft>
              <a:buClr>
                <a:schemeClr val="accent3"/>
              </a:buClr>
              <a:buSzPts val="2090"/>
              <a:buFont typeface="Noto Sans Symbols"/>
              <a:buChar char="●"/>
              <a:defRPr b="0" i="0" sz="2200" u="none" cap="none" strike="noStrike">
                <a:solidFill>
                  <a:schemeClr val="dk1"/>
                </a:solidFill>
                <a:latin typeface="Constantia"/>
                <a:ea typeface="Constantia"/>
                <a:cs typeface="Constantia"/>
                <a:sym typeface="Constantia"/>
              </a:defRPr>
            </a:lvl1pPr>
            <a:lvl2pPr indent="-336550" lvl="1" marL="914400" marR="0" rtl="0" algn="l">
              <a:spcBef>
                <a:spcPts val="400"/>
              </a:spcBef>
              <a:spcAft>
                <a:spcPts val="0"/>
              </a:spcAft>
              <a:buClr>
                <a:schemeClr val="accent1"/>
              </a:buClr>
              <a:buSzPts val="1700"/>
              <a:buFont typeface="Noto Sans Symbols"/>
              <a:buChar char="●"/>
              <a:defRPr b="0" i="0" sz="2000" u="none" cap="none" strike="noStrike">
                <a:solidFill>
                  <a:schemeClr val="dk1"/>
                </a:solidFill>
                <a:latin typeface="Constantia"/>
                <a:ea typeface="Constantia"/>
                <a:cs typeface="Constantia"/>
                <a:sym typeface="Constantia"/>
              </a:defRPr>
            </a:lvl2pPr>
            <a:lvl3pPr indent="-308610" lvl="2" marL="1371600" marR="0" rtl="0" algn="l">
              <a:spcBef>
                <a:spcPts val="360"/>
              </a:spcBef>
              <a:spcAft>
                <a:spcPts val="0"/>
              </a:spcAft>
              <a:buClr>
                <a:schemeClr val="accent2"/>
              </a:buClr>
              <a:buSzPts val="1260"/>
              <a:buFont typeface="Noto Sans Symbols"/>
              <a:buChar char="●"/>
              <a:defRPr b="0" i="0" sz="1800" u="none" cap="none" strike="noStrike">
                <a:solidFill>
                  <a:schemeClr val="dk1"/>
                </a:solidFill>
                <a:latin typeface="Constantia"/>
                <a:ea typeface="Constantia"/>
                <a:cs typeface="Constantia"/>
                <a:sym typeface="Constantia"/>
              </a:defRPr>
            </a:lvl3pPr>
            <a:lvl4pPr indent="-294639" lvl="3" marL="1828800" marR="0" rtl="0" algn="l">
              <a:spcBef>
                <a:spcPts val="320"/>
              </a:spcBef>
              <a:spcAft>
                <a:spcPts val="0"/>
              </a:spcAft>
              <a:buClr>
                <a:schemeClr val="accent3"/>
              </a:buClr>
              <a:buSzPts val="1040"/>
              <a:buFont typeface="Noto Sans Symbols"/>
              <a:buChar char="●"/>
              <a:defRPr b="0" i="0" sz="1600" u="none" cap="none" strike="noStrike">
                <a:solidFill>
                  <a:schemeClr val="dk1"/>
                </a:solidFill>
                <a:latin typeface="Constantia"/>
                <a:ea typeface="Constantia"/>
                <a:cs typeface="Constantia"/>
                <a:sym typeface="Constantia"/>
              </a:defRPr>
            </a:lvl4pPr>
            <a:lvl5pPr indent="-294639" lvl="4" marL="2286000" marR="0" rtl="0" algn="l">
              <a:spcBef>
                <a:spcPts val="320"/>
              </a:spcBef>
              <a:spcAft>
                <a:spcPts val="0"/>
              </a:spcAft>
              <a:buClr>
                <a:schemeClr val="accent4"/>
              </a:buClr>
              <a:buSzPts val="1040"/>
              <a:buFont typeface="Noto Sans Symbols"/>
              <a:buChar char="●"/>
              <a:defRPr b="0" i="0" sz="1600" u="none" cap="none" strike="noStrike">
                <a:solidFill>
                  <a:schemeClr val="dk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63" name="Google Shape;63;p8"/>
          <p:cNvSpPr txBox="1"/>
          <p:nvPr>
            <p:ph idx="4" type="body"/>
          </p:nvPr>
        </p:nvSpPr>
        <p:spPr>
          <a:xfrm>
            <a:off x="4645025" y="2514600"/>
            <a:ext cx="4041775" cy="3845720"/>
          </a:xfrm>
          <a:prstGeom prst="rect">
            <a:avLst/>
          </a:prstGeom>
          <a:noFill/>
          <a:ln>
            <a:noFill/>
          </a:ln>
        </p:spPr>
        <p:txBody>
          <a:bodyPr anchorCtr="0" anchor="t" bIns="91425" lIns="91425" spcFirstLastPara="1" rIns="91425" wrap="square" tIns="91425">
            <a:noAutofit/>
          </a:bodyPr>
          <a:lstStyle>
            <a:lvl1pPr indent="-361315" lvl="0" marL="457200" marR="0" rtl="0" algn="l">
              <a:spcBef>
                <a:spcPts val="440"/>
              </a:spcBef>
              <a:spcAft>
                <a:spcPts val="0"/>
              </a:spcAft>
              <a:buClr>
                <a:schemeClr val="accent3"/>
              </a:buClr>
              <a:buSzPts val="2090"/>
              <a:buFont typeface="Noto Sans Symbols"/>
              <a:buChar char="●"/>
              <a:defRPr b="0" i="0" sz="2200" u="none" cap="none" strike="noStrike">
                <a:solidFill>
                  <a:schemeClr val="dk1"/>
                </a:solidFill>
                <a:latin typeface="Constantia"/>
                <a:ea typeface="Constantia"/>
                <a:cs typeface="Constantia"/>
                <a:sym typeface="Constantia"/>
              </a:defRPr>
            </a:lvl1pPr>
            <a:lvl2pPr indent="-336550" lvl="1" marL="914400" marR="0" rtl="0" algn="l">
              <a:spcBef>
                <a:spcPts val="400"/>
              </a:spcBef>
              <a:spcAft>
                <a:spcPts val="0"/>
              </a:spcAft>
              <a:buClr>
                <a:schemeClr val="accent1"/>
              </a:buClr>
              <a:buSzPts val="1700"/>
              <a:buFont typeface="Noto Sans Symbols"/>
              <a:buChar char="●"/>
              <a:defRPr b="0" i="0" sz="2000" u="none" cap="none" strike="noStrike">
                <a:solidFill>
                  <a:schemeClr val="dk1"/>
                </a:solidFill>
                <a:latin typeface="Constantia"/>
                <a:ea typeface="Constantia"/>
                <a:cs typeface="Constantia"/>
                <a:sym typeface="Constantia"/>
              </a:defRPr>
            </a:lvl2pPr>
            <a:lvl3pPr indent="-308610" lvl="2" marL="1371600" marR="0" rtl="0" algn="l">
              <a:spcBef>
                <a:spcPts val="360"/>
              </a:spcBef>
              <a:spcAft>
                <a:spcPts val="0"/>
              </a:spcAft>
              <a:buClr>
                <a:schemeClr val="accent2"/>
              </a:buClr>
              <a:buSzPts val="1260"/>
              <a:buFont typeface="Noto Sans Symbols"/>
              <a:buChar char="●"/>
              <a:defRPr b="0" i="0" sz="1800" u="none" cap="none" strike="noStrike">
                <a:solidFill>
                  <a:schemeClr val="dk1"/>
                </a:solidFill>
                <a:latin typeface="Constantia"/>
                <a:ea typeface="Constantia"/>
                <a:cs typeface="Constantia"/>
                <a:sym typeface="Constantia"/>
              </a:defRPr>
            </a:lvl3pPr>
            <a:lvl4pPr indent="-294639" lvl="3" marL="1828800" marR="0" rtl="0" algn="l">
              <a:spcBef>
                <a:spcPts val="320"/>
              </a:spcBef>
              <a:spcAft>
                <a:spcPts val="0"/>
              </a:spcAft>
              <a:buClr>
                <a:schemeClr val="accent3"/>
              </a:buClr>
              <a:buSzPts val="1040"/>
              <a:buFont typeface="Noto Sans Symbols"/>
              <a:buChar char="●"/>
              <a:defRPr b="0" i="0" sz="1600" u="none" cap="none" strike="noStrike">
                <a:solidFill>
                  <a:schemeClr val="dk1"/>
                </a:solidFill>
                <a:latin typeface="Constantia"/>
                <a:ea typeface="Constantia"/>
                <a:cs typeface="Constantia"/>
                <a:sym typeface="Constantia"/>
              </a:defRPr>
            </a:lvl4pPr>
            <a:lvl5pPr indent="-294639" lvl="4" marL="2286000" marR="0" rtl="0" algn="l">
              <a:spcBef>
                <a:spcPts val="320"/>
              </a:spcBef>
              <a:spcAft>
                <a:spcPts val="0"/>
              </a:spcAft>
              <a:buClr>
                <a:schemeClr val="accent4"/>
              </a:buClr>
              <a:buSzPts val="1040"/>
              <a:buFont typeface="Noto Sans Symbols"/>
              <a:buChar char="●"/>
              <a:defRPr b="0" i="0" sz="1600" u="none" cap="none" strike="noStrike">
                <a:solidFill>
                  <a:schemeClr val="dk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64" name="Google Shape;64;p8"/>
          <p:cNvSpPr txBox="1"/>
          <p:nvPr>
            <p:ph idx="10" type="dt"/>
          </p:nvPr>
        </p:nvSpPr>
        <p:spPr>
          <a:xfrm>
            <a:off x="457200" y="6356350"/>
            <a:ext cx="2133600" cy="365125"/>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sz="1200">
                <a:solidFill>
                  <a:srgbClr val="035C75"/>
                </a:solidFill>
                <a:latin typeface="Constantia"/>
                <a:ea typeface="Constantia"/>
                <a:cs typeface="Constantia"/>
                <a:sym typeface="Constantia"/>
              </a:defRPr>
            </a:lvl1pPr>
            <a:lvl2pPr indent="0" lvl="1" marL="4572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indent="0" lvl="2" marL="9144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indent="0" lvl="3" marL="13716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indent="0" lvl="4" marL="18288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indent="0" lvl="5" marL="22860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indent="0" lvl="6" marL="27432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indent="0" lvl="7" marL="32004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indent="0" lvl="8" marL="36576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65" name="Google Shape;65;p8"/>
          <p:cNvSpPr txBox="1"/>
          <p:nvPr>
            <p:ph idx="11" type="ftr"/>
          </p:nvPr>
        </p:nvSpPr>
        <p:spPr>
          <a:xfrm>
            <a:off x="2667000" y="6356350"/>
            <a:ext cx="3352800" cy="365125"/>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sz="1200">
                <a:solidFill>
                  <a:srgbClr val="035C75"/>
                </a:solidFill>
                <a:latin typeface="Constantia"/>
                <a:ea typeface="Constantia"/>
                <a:cs typeface="Constantia"/>
                <a:sym typeface="Constantia"/>
              </a:defRPr>
            </a:lvl1pPr>
            <a:lvl2pPr indent="0" lvl="1" marL="4572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indent="0" lvl="2" marL="9144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indent="0" lvl="3" marL="13716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indent="0" lvl="4" marL="18288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indent="0" lvl="5" marL="22860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indent="0" lvl="6" marL="27432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indent="0" lvl="7" marL="32004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indent="0" lvl="8" marL="36576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66" name="Google Shape;66;p8"/>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sz="1200">
                <a:solidFill>
                  <a:srgbClr val="035C75"/>
                </a:solidFill>
                <a:latin typeface="Constantia"/>
                <a:ea typeface="Constantia"/>
                <a:cs typeface="Constantia"/>
                <a:sym typeface="Constantia"/>
              </a:defRPr>
            </a:lvl1pPr>
            <a:lvl2pPr indent="0" lvl="1" marL="0" marR="0" rtl="0" algn="r">
              <a:spcBef>
                <a:spcPts val="0"/>
              </a:spcBef>
              <a:buNone/>
              <a:defRPr sz="1200">
                <a:solidFill>
                  <a:srgbClr val="035C75"/>
                </a:solidFill>
                <a:latin typeface="Constantia"/>
                <a:ea typeface="Constantia"/>
                <a:cs typeface="Constantia"/>
                <a:sym typeface="Constantia"/>
              </a:defRPr>
            </a:lvl2pPr>
            <a:lvl3pPr indent="0" lvl="2" marL="0" marR="0" rtl="0" algn="r">
              <a:spcBef>
                <a:spcPts val="0"/>
              </a:spcBef>
              <a:buNone/>
              <a:defRPr sz="1200">
                <a:solidFill>
                  <a:srgbClr val="035C75"/>
                </a:solidFill>
                <a:latin typeface="Constantia"/>
                <a:ea typeface="Constantia"/>
                <a:cs typeface="Constantia"/>
                <a:sym typeface="Constantia"/>
              </a:defRPr>
            </a:lvl3pPr>
            <a:lvl4pPr indent="0" lvl="3" marL="0" marR="0" rtl="0" algn="r">
              <a:spcBef>
                <a:spcPts val="0"/>
              </a:spcBef>
              <a:buNone/>
              <a:defRPr sz="1200">
                <a:solidFill>
                  <a:srgbClr val="035C75"/>
                </a:solidFill>
                <a:latin typeface="Constantia"/>
                <a:ea typeface="Constantia"/>
                <a:cs typeface="Constantia"/>
                <a:sym typeface="Constantia"/>
              </a:defRPr>
            </a:lvl4pPr>
            <a:lvl5pPr indent="0" lvl="4" marL="0" marR="0" rtl="0" algn="r">
              <a:spcBef>
                <a:spcPts val="0"/>
              </a:spcBef>
              <a:buNone/>
              <a:defRPr sz="1200">
                <a:solidFill>
                  <a:srgbClr val="035C75"/>
                </a:solidFill>
                <a:latin typeface="Constantia"/>
                <a:ea typeface="Constantia"/>
                <a:cs typeface="Constantia"/>
                <a:sym typeface="Constantia"/>
              </a:defRPr>
            </a:lvl5pPr>
            <a:lvl6pPr indent="0" lvl="5" marL="0" marR="0" rtl="0" algn="r">
              <a:spcBef>
                <a:spcPts val="0"/>
              </a:spcBef>
              <a:buNone/>
              <a:defRPr sz="1200">
                <a:solidFill>
                  <a:srgbClr val="035C75"/>
                </a:solidFill>
                <a:latin typeface="Constantia"/>
                <a:ea typeface="Constantia"/>
                <a:cs typeface="Constantia"/>
                <a:sym typeface="Constantia"/>
              </a:defRPr>
            </a:lvl6pPr>
            <a:lvl7pPr indent="0" lvl="6" marL="0" marR="0" rtl="0" algn="r">
              <a:spcBef>
                <a:spcPts val="0"/>
              </a:spcBef>
              <a:buNone/>
              <a:defRPr sz="1200">
                <a:solidFill>
                  <a:srgbClr val="035C75"/>
                </a:solidFill>
                <a:latin typeface="Constantia"/>
                <a:ea typeface="Constantia"/>
                <a:cs typeface="Constantia"/>
                <a:sym typeface="Constantia"/>
              </a:defRPr>
            </a:lvl7pPr>
            <a:lvl8pPr indent="0" lvl="7" marL="0" marR="0" rtl="0" algn="r">
              <a:spcBef>
                <a:spcPts val="0"/>
              </a:spcBef>
              <a:buNone/>
              <a:defRPr sz="1200">
                <a:solidFill>
                  <a:srgbClr val="035C75"/>
                </a:solidFill>
                <a:latin typeface="Constantia"/>
                <a:ea typeface="Constantia"/>
                <a:cs typeface="Constantia"/>
                <a:sym typeface="Constantia"/>
              </a:defRPr>
            </a:lvl8pPr>
            <a:lvl9pPr indent="0" lvl="8" marL="0" marR="0" rtl="0" algn="r">
              <a:spcBef>
                <a:spcPts val="0"/>
              </a:spcBef>
              <a:buNone/>
              <a:defRPr sz="1200">
                <a:solidFill>
                  <a:srgbClr val="035C75"/>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7" name="Shape 67"/>
        <p:cNvGrpSpPr/>
        <p:nvPr/>
      </p:nvGrpSpPr>
      <p:grpSpPr>
        <a:xfrm>
          <a:off x="0" y="0"/>
          <a:ext cx="0" cy="0"/>
          <a:chOff x="0" y="0"/>
          <a:chExt cx="0" cy="0"/>
        </a:xfrm>
      </p:grpSpPr>
      <p:sp>
        <p:nvSpPr>
          <p:cNvPr id="68" name="Google Shape;68;p9"/>
          <p:cNvSpPr txBox="1"/>
          <p:nvPr>
            <p:ph type="title"/>
          </p:nvPr>
        </p:nvSpPr>
        <p:spPr>
          <a:xfrm>
            <a:off x="457200" y="704088"/>
            <a:ext cx="8305800" cy="11430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dk2"/>
              </a:buClr>
              <a:buSzPts val="1400"/>
              <a:buFont typeface="Calibri"/>
              <a:buNone/>
              <a:defRPr b="0" i="0" sz="5000" u="none" cap="none" strike="noStrike">
                <a:solidFill>
                  <a:schemeClr val="dk2"/>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69" name="Google Shape;69;p9"/>
          <p:cNvSpPr txBox="1"/>
          <p:nvPr>
            <p:ph idx="10" type="dt"/>
          </p:nvPr>
        </p:nvSpPr>
        <p:spPr>
          <a:xfrm>
            <a:off x="457200" y="6356350"/>
            <a:ext cx="2133600" cy="365125"/>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sz="1200">
                <a:solidFill>
                  <a:srgbClr val="035C75"/>
                </a:solidFill>
                <a:latin typeface="Constantia"/>
                <a:ea typeface="Constantia"/>
                <a:cs typeface="Constantia"/>
                <a:sym typeface="Constantia"/>
              </a:defRPr>
            </a:lvl1pPr>
            <a:lvl2pPr indent="0" lvl="1" marL="4572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indent="0" lvl="2" marL="9144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indent="0" lvl="3" marL="13716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indent="0" lvl="4" marL="18288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indent="0" lvl="5" marL="22860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indent="0" lvl="6" marL="27432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indent="0" lvl="7" marL="32004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indent="0" lvl="8" marL="36576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70" name="Google Shape;70;p9"/>
          <p:cNvSpPr txBox="1"/>
          <p:nvPr>
            <p:ph idx="11" type="ftr"/>
          </p:nvPr>
        </p:nvSpPr>
        <p:spPr>
          <a:xfrm>
            <a:off x="2667000" y="6356350"/>
            <a:ext cx="3352800" cy="365125"/>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sz="1200">
                <a:solidFill>
                  <a:srgbClr val="035C75"/>
                </a:solidFill>
                <a:latin typeface="Constantia"/>
                <a:ea typeface="Constantia"/>
                <a:cs typeface="Constantia"/>
                <a:sym typeface="Constantia"/>
              </a:defRPr>
            </a:lvl1pPr>
            <a:lvl2pPr indent="0" lvl="1" marL="4572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indent="0" lvl="2" marL="9144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indent="0" lvl="3" marL="13716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indent="0" lvl="4" marL="18288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indent="0" lvl="5" marL="22860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indent="0" lvl="6" marL="27432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indent="0" lvl="7" marL="32004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indent="0" lvl="8" marL="36576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71" name="Google Shape;71;p9"/>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sz="1200">
                <a:solidFill>
                  <a:srgbClr val="035C75"/>
                </a:solidFill>
                <a:latin typeface="Constantia"/>
                <a:ea typeface="Constantia"/>
                <a:cs typeface="Constantia"/>
                <a:sym typeface="Constantia"/>
              </a:defRPr>
            </a:lvl1pPr>
            <a:lvl2pPr indent="0" lvl="1" marL="0" marR="0" rtl="0" algn="r">
              <a:spcBef>
                <a:spcPts val="0"/>
              </a:spcBef>
              <a:buNone/>
              <a:defRPr sz="1200">
                <a:solidFill>
                  <a:srgbClr val="035C75"/>
                </a:solidFill>
                <a:latin typeface="Constantia"/>
                <a:ea typeface="Constantia"/>
                <a:cs typeface="Constantia"/>
                <a:sym typeface="Constantia"/>
              </a:defRPr>
            </a:lvl2pPr>
            <a:lvl3pPr indent="0" lvl="2" marL="0" marR="0" rtl="0" algn="r">
              <a:spcBef>
                <a:spcPts val="0"/>
              </a:spcBef>
              <a:buNone/>
              <a:defRPr sz="1200">
                <a:solidFill>
                  <a:srgbClr val="035C75"/>
                </a:solidFill>
                <a:latin typeface="Constantia"/>
                <a:ea typeface="Constantia"/>
                <a:cs typeface="Constantia"/>
                <a:sym typeface="Constantia"/>
              </a:defRPr>
            </a:lvl3pPr>
            <a:lvl4pPr indent="0" lvl="3" marL="0" marR="0" rtl="0" algn="r">
              <a:spcBef>
                <a:spcPts val="0"/>
              </a:spcBef>
              <a:buNone/>
              <a:defRPr sz="1200">
                <a:solidFill>
                  <a:srgbClr val="035C75"/>
                </a:solidFill>
                <a:latin typeface="Constantia"/>
                <a:ea typeface="Constantia"/>
                <a:cs typeface="Constantia"/>
                <a:sym typeface="Constantia"/>
              </a:defRPr>
            </a:lvl4pPr>
            <a:lvl5pPr indent="0" lvl="4" marL="0" marR="0" rtl="0" algn="r">
              <a:spcBef>
                <a:spcPts val="0"/>
              </a:spcBef>
              <a:buNone/>
              <a:defRPr sz="1200">
                <a:solidFill>
                  <a:srgbClr val="035C75"/>
                </a:solidFill>
                <a:latin typeface="Constantia"/>
                <a:ea typeface="Constantia"/>
                <a:cs typeface="Constantia"/>
                <a:sym typeface="Constantia"/>
              </a:defRPr>
            </a:lvl5pPr>
            <a:lvl6pPr indent="0" lvl="5" marL="0" marR="0" rtl="0" algn="r">
              <a:spcBef>
                <a:spcPts val="0"/>
              </a:spcBef>
              <a:buNone/>
              <a:defRPr sz="1200">
                <a:solidFill>
                  <a:srgbClr val="035C75"/>
                </a:solidFill>
                <a:latin typeface="Constantia"/>
                <a:ea typeface="Constantia"/>
                <a:cs typeface="Constantia"/>
                <a:sym typeface="Constantia"/>
              </a:defRPr>
            </a:lvl6pPr>
            <a:lvl7pPr indent="0" lvl="6" marL="0" marR="0" rtl="0" algn="r">
              <a:spcBef>
                <a:spcPts val="0"/>
              </a:spcBef>
              <a:buNone/>
              <a:defRPr sz="1200">
                <a:solidFill>
                  <a:srgbClr val="035C75"/>
                </a:solidFill>
                <a:latin typeface="Constantia"/>
                <a:ea typeface="Constantia"/>
                <a:cs typeface="Constantia"/>
                <a:sym typeface="Constantia"/>
              </a:defRPr>
            </a:lvl7pPr>
            <a:lvl8pPr indent="0" lvl="7" marL="0" marR="0" rtl="0" algn="r">
              <a:spcBef>
                <a:spcPts val="0"/>
              </a:spcBef>
              <a:buNone/>
              <a:defRPr sz="1200">
                <a:solidFill>
                  <a:srgbClr val="035C75"/>
                </a:solidFill>
                <a:latin typeface="Constantia"/>
                <a:ea typeface="Constantia"/>
                <a:cs typeface="Constantia"/>
                <a:sym typeface="Constantia"/>
              </a:defRPr>
            </a:lvl8pPr>
            <a:lvl9pPr indent="0" lvl="8" marL="0" marR="0" rtl="0" algn="r">
              <a:spcBef>
                <a:spcPts val="0"/>
              </a:spcBef>
              <a:buNone/>
              <a:defRPr sz="1200">
                <a:solidFill>
                  <a:srgbClr val="035C75"/>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2" name="Shape 72"/>
        <p:cNvGrpSpPr/>
        <p:nvPr/>
      </p:nvGrpSpPr>
      <p:grpSpPr>
        <a:xfrm>
          <a:off x="0" y="0"/>
          <a:ext cx="0" cy="0"/>
          <a:chOff x="0" y="0"/>
          <a:chExt cx="0" cy="0"/>
        </a:xfrm>
      </p:grpSpPr>
      <p:sp>
        <p:nvSpPr>
          <p:cNvPr id="73" name="Google Shape;73;p10"/>
          <p:cNvSpPr txBox="1"/>
          <p:nvPr>
            <p:ph idx="10" type="dt"/>
          </p:nvPr>
        </p:nvSpPr>
        <p:spPr>
          <a:xfrm>
            <a:off x="457200" y="6356350"/>
            <a:ext cx="2133600" cy="365125"/>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sz="1200">
                <a:solidFill>
                  <a:srgbClr val="035C75"/>
                </a:solidFill>
                <a:latin typeface="Constantia"/>
                <a:ea typeface="Constantia"/>
                <a:cs typeface="Constantia"/>
                <a:sym typeface="Constantia"/>
              </a:defRPr>
            </a:lvl1pPr>
            <a:lvl2pPr indent="0" lvl="1" marL="4572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indent="0" lvl="2" marL="9144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indent="0" lvl="3" marL="13716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indent="0" lvl="4" marL="18288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indent="0" lvl="5" marL="22860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indent="0" lvl="6" marL="27432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indent="0" lvl="7" marL="32004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indent="0" lvl="8" marL="36576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74" name="Google Shape;74;p10"/>
          <p:cNvSpPr txBox="1"/>
          <p:nvPr>
            <p:ph idx="11" type="ftr"/>
          </p:nvPr>
        </p:nvSpPr>
        <p:spPr>
          <a:xfrm>
            <a:off x="2667000" y="6356350"/>
            <a:ext cx="3352800" cy="365125"/>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sz="1200">
                <a:solidFill>
                  <a:srgbClr val="035C75"/>
                </a:solidFill>
                <a:latin typeface="Constantia"/>
                <a:ea typeface="Constantia"/>
                <a:cs typeface="Constantia"/>
                <a:sym typeface="Constantia"/>
              </a:defRPr>
            </a:lvl1pPr>
            <a:lvl2pPr indent="0" lvl="1" marL="4572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indent="0" lvl="2" marL="9144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indent="0" lvl="3" marL="13716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indent="0" lvl="4" marL="18288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indent="0" lvl="5" marL="22860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indent="0" lvl="6" marL="27432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indent="0" lvl="7" marL="32004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indent="0" lvl="8" marL="36576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75" name="Google Shape;75;p10"/>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sz="1200">
                <a:solidFill>
                  <a:srgbClr val="035C75"/>
                </a:solidFill>
                <a:latin typeface="Constantia"/>
                <a:ea typeface="Constantia"/>
                <a:cs typeface="Constantia"/>
                <a:sym typeface="Constantia"/>
              </a:defRPr>
            </a:lvl1pPr>
            <a:lvl2pPr indent="0" lvl="1" marL="0" marR="0" rtl="0" algn="r">
              <a:spcBef>
                <a:spcPts val="0"/>
              </a:spcBef>
              <a:buNone/>
              <a:defRPr sz="1200">
                <a:solidFill>
                  <a:srgbClr val="035C75"/>
                </a:solidFill>
                <a:latin typeface="Constantia"/>
                <a:ea typeface="Constantia"/>
                <a:cs typeface="Constantia"/>
                <a:sym typeface="Constantia"/>
              </a:defRPr>
            </a:lvl2pPr>
            <a:lvl3pPr indent="0" lvl="2" marL="0" marR="0" rtl="0" algn="r">
              <a:spcBef>
                <a:spcPts val="0"/>
              </a:spcBef>
              <a:buNone/>
              <a:defRPr sz="1200">
                <a:solidFill>
                  <a:srgbClr val="035C75"/>
                </a:solidFill>
                <a:latin typeface="Constantia"/>
                <a:ea typeface="Constantia"/>
                <a:cs typeface="Constantia"/>
                <a:sym typeface="Constantia"/>
              </a:defRPr>
            </a:lvl3pPr>
            <a:lvl4pPr indent="0" lvl="3" marL="0" marR="0" rtl="0" algn="r">
              <a:spcBef>
                <a:spcPts val="0"/>
              </a:spcBef>
              <a:buNone/>
              <a:defRPr sz="1200">
                <a:solidFill>
                  <a:srgbClr val="035C75"/>
                </a:solidFill>
                <a:latin typeface="Constantia"/>
                <a:ea typeface="Constantia"/>
                <a:cs typeface="Constantia"/>
                <a:sym typeface="Constantia"/>
              </a:defRPr>
            </a:lvl4pPr>
            <a:lvl5pPr indent="0" lvl="4" marL="0" marR="0" rtl="0" algn="r">
              <a:spcBef>
                <a:spcPts val="0"/>
              </a:spcBef>
              <a:buNone/>
              <a:defRPr sz="1200">
                <a:solidFill>
                  <a:srgbClr val="035C75"/>
                </a:solidFill>
                <a:latin typeface="Constantia"/>
                <a:ea typeface="Constantia"/>
                <a:cs typeface="Constantia"/>
                <a:sym typeface="Constantia"/>
              </a:defRPr>
            </a:lvl5pPr>
            <a:lvl6pPr indent="0" lvl="5" marL="0" marR="0" rtl="0" algn="r">
              <a:spcBef>
                <a:spcPts val="0"/>
              </a:spcBef>
              <a:buNone/>
              <a:defRPr sz="1200">
                <a:solidFill>
                  <a:srgbClr val="035C75"/>
                </a:solidFill>
                <a:latin typeface="Constantia"/>
                <a:ea typeface="Constantia"/>
                <a:cs typeface="Constantia"/>
                <a:sym typeface="Constantia"/>
              </a:defRPr>
            </a:lvl6pPr>
            <a:lvl7pPr indent="0" lvl="6" marL="0" marR="0" rtl="0" algn="r">
              <a:spcBef>
                <a:spcPts val="0"/>
              </a:spcBef>
              <a:buNone/>
              <a:defRPr sz="1200">
                <a:solidFill>
                  <a:srgbClr val="035C75"/>
                </a:solidFill>
                <a:latin typeface="Constantia"/>
                <a:ea typeface="Constantia"/>
                <a:cs typeface="Constantia"/>
                <a:sym typeface="Constantia"/>
              </a:defRPr>
            </a:lvl7pPr>
            <a:lvl8pPr indent="0" lvl="7" marL="0" marR="0" rtl="0" algn="r">
              <a:spcBef>
                <a:spcPts val="0"/>
              </a:spcBef>
              <a:buNone/>
              <a:defRPr sz="1200">
                <a:solidFill>
                  <a:srgbClr val="035C75"/>
                </a:solidFill>
                <a:latin typeface="Constantia"/>
                <a:ea typeface="Constantia"/>
                <a:cs typeface="Constantia"/>
                <a:sym typeface="Constantia"/>
              </a:defRPr>
            </a:lvl8pPr>
            <a:lvl9pPr indent="0" lvl="8" marL="0" marR="0" rtl="0" algn="r">
              <a:spcBef>
                <a:spcPts val="0"/>
              </a:spcBef>
              <a:buNone/>
              <a:defRPr sz="1200">
                <a:solidFill>
                  <a:srgbClr val="035C75"/>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6" name="Shape 76"/>
        <p:cNvGrpSpPr/>
        <p:nvPr/>
      </p:nvGrpSpPr>
      <p:grpSpPr>
        <a:xfrm>
          <a:off x="0" y="0"/>
          <a:ext cx="0" cy="0"/>
          <a:chOff x="0" y="0"/>
          <a:chExt cx="0" cy="0"/>
        </a:xfrm>
      </p:grpSpPr>
      <p:sp>
        <p:nvSpPr>
          <p:cNvPr id="77" name="Google Shape;77;p11"/>
          <p:cNvSpPr txBox="1"/>
          <p:nvPr>
            <p:ph type="title"/>
          </p:nvPr>
        </p:nvSpPr>
        <p:spPr>
          <a:xfrm>
            <a:off x="685800" y="514352"/>
            <a:ext cx="2743200" cy="116205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dk2"/>
              </a:buClr>
              <a:buSzPts val="1400"/>
              <a:buFont typeface="Calibri"/>
              <a:buNone/>
              <a:defRPr b="0" i="0" sz="2600" u="none" cap="none" strike="noStrike">
                <a:solidFill>
                  <a:schemeClr val="dk2"/>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78" name="Google Shape;78;p11"/>
          <p:cNvSpPr txBox="1"/>
          <p:nvPr>
            <p:ph idx="1" type="body"/>
          </p:nvPr>
        </p:nvSpPr>
        <p:spPr>
          <a:xfrm>
            <a:off x="685800" y="1676400"/>
            <a:ext cx="2743200" cy="45720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accent3"/>
              </a:buClr>
              <a:buSzPts val="2470"/>
              <a:buFont typeface="Noto Sans Symbols"/>
              <a:buNone/>
              <a:defRPr b="0" i="0" sz="1400" u="none" cap="none" strike="noStrike">
                <a:solidFill>
                  <a:schemeClr val="dk1"/>
                </a:solidFill>
                <a:latin typeface="Constantia"/>
                <a:ea typeface="Constantia"/>
                <a:cs typeface="Constantia"/>
                <a:sym typeface="Constantia"/>
              </a:defRPr>
            </a:lvl1pPr>
            <a:lvl2pPr indent="-228600" lvl="1" marL="914400" marR="0" rtl="0" algn="l">
              <a:spcBef>
                <a:spcPts val="240"/>
              </a:spcBef>
              <a:spcAft>
                <a:spcPts val="0"/>
              </a:spcAft>
              <a:buClr>
                <a:schemeClr val="accent1"/>
              </a:buClr>
              <a:buSzPts val="2040"/>
              <a:buFont typeface="Noto Sans Symbols"/>
              <a:buNone/>
              <a:defRPr b="0" i="0" sz="1200" u="none" cap="none" strike="noStrike">
                <a:solidFill>
                  <a:schemeClr val="dk1"/>
                </a:solidFill>
                <a:latin typeface="Constantia"/>
                <a:ea typeface="Constantia"/>
                <a:cs typeface="Constantia"/>
                <a:sym typeface="Constantia"/>
              </a:defRPr>
            </a:lvl2pPr>
            <a:lvl3pPr indent="-228600" lvl="2" marL="1371600" marR="0" rtl="0" algn="l">
              <a:spcBef>
                <a:spcPts val="200"/>
              </a:spcBef>
              <a:spcAft>
                <a:spcPts val="0"/>
              </a:spcAft>
              <a:buClr>
                <a:schemeClr val="accent2"/>
              </a:buClr>
              <a:buSzPts val="1470"/>
              <a:buFont typeface="Noto Sans Symbols"/>
              <a:buNone/>
              <a:defRPr b="0" i="0" sz="1000" u="none" cap="none" strike="noStrike">
                <a:solidFill>
                  <a:schemeClr val="dk1"/>
                </a:solidFill>
                <a:latin typeface="Constantia"/>
                <a:ea typeface="Constantia"/>
                <a:cs typeface="Constantia"/>
                <a:sym typeface="Constantia"/>
              </a:defRPr>
            </a:lvl3pPr>
            <a:lvl4pPr indent="-228600" lvl="3" marL="1828800" marR="0" rtl="0" algn="l">
              <a:spcBef>
                <a:spcPts val="180"/>
              </a:spcBef>
              <a:spcAft>
                <a:spcPts val="0"/>
              </a:spcAft>
              <a:buClr>
                <a:schemeClr val="accent3"/>
              </a:buClr>
              <a:buSzPts val="1300"/>
              <a:buFont typeface="Noto Sans Symbols"/>
              <a:buNone/>
              <a:defRPr b="0" i="0" sz="900" u="none" cap="none" strike="noStrike">
                <a:solidFill>
                  <a:schemeClr val="dk1"/>
                </a:solidFill>
                <a:latin typeface="Constantia"/>
                <a:ea typeface="Constantia"/>
                <a:cs typeface="Constantia"/>
                <a:sym typeface="Constantia"/>
              </a:defRPr>
            </a:lvl4pPr>
            <a:lvl5pPr indent="-228600" lvl="4" marL="2286000" marR="0" rtl="0" algn="l">
              <a:spcBef>
                <a:spcPts val="180"/>
              </a:spcBef>
              <a:spcAft>
                <a:spcPts val="0"/>
              </a:spcAft>
              <a:buClr>
                <a:schemeClr val="accent4"/>
              </a:buClr>
              <a:buSzPts val="1300"/>
              <a:buFont typeface="Noto Sans Symbols"/>
              <a:buNone/>
              <a:defRPr b="0" i="0" sz="900" u="none" cap="none" strike="noStrike">
                <a:solidFill>
                  <a:schemeClr val="dk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79" name="Google Shape;79;p11"/>
          <p:cNvSpPr txBox="1"/>
          <p:nvPr>
            <p:ph idx="2" type="body"/>
          </p:nvPr>
        </p:nvSpPr>
        <p:spPr>
          <a:xfrm>
            <a:off x="3575050" y="1676400"/>
            <a:ext cx="5111750" cy="4572000"/>
          </a:xfrm>
          <a:prstGeom prst="rect">
            <a:avLst/>
          </a:prstGeom>
          <a:noFill/>
          <a:ln>
            <a:noFill/>
          </a:ln>
        </p:spPr>
        <p:txBody>
          <a:bodyPr anchorCtr="0" anchor="t" bIns="91425" lIns="91425" spcFirstLastPara="1" rIns="91425" wrap="square" tIns="91425">
            <a:noAutofit/>
          </a:bodyPr>
          <a:lstStyle>
            <a:lvl1pPr indent="-397510" lvl="0" marL="457200" marR="0" rtl="0" algn="l">
              <a:spcBef>
                <a:spcPts val="560"/>
              </a:spcBef>
              <a:spcAft>
                <a:spcPts val="0"/>
              </a:spcAft>
              <a:buClr>
                <a:schemeClr val="accent3"/>
              </a:buClr>
              <a:buSzPts val="2660"/>
              <a:buFont typeface="Noto Sans Symbols"/>
              <a:buChar char="●"/>
              <a:defRPr b="0" i="0" sz="2800" u="none" cap="none" strike="noStrike">
                <a:solidFill>
                  <a:schemeClr val="dk1"/>
                </a:solidFill>
                <a:latin typeface="Constantia"/>
                <a:ea typeface="Constantia"/>
                <a:cs typeface="Constantia"/>
                <a:sym typeface="Constantia"/>
              </a:defRPr>
            </a:lvl1pPr>
            <a:lvl2pPr indent="-368935" lvl="1" marL="914400" marR="0" rtl="0" algn="l">
              <a:spcBef>
                <a:spcPts val="520"/>
              </a:spcBef>
              <a:spcAft>
                <a:spcPts val="0"/>
              </a:spcAft>
              <a:buClr>
                <a:schemeClr val="accent1"/>
              </a:buClr>
              <a:buSzPts val="2210"/>
              <a:buFont typeface="Noto Sans Symbols"/>
              <a:buChar char="●"/>
              <a:defRPr b="0" i="0" sz="2600" u="none" cap="none" strike="noStrike">
                <a:solidFill>
                  <a:schemeClr val="dk1"/>
                </a:solidFill>
                <a:latin typeface="Constantia"/>
                <a:ea typeface="Constantia"/>
                <a:cs typeface="Constantia"/>
                <a:sym typeface="Constantia"/>
              </a:defRPr>
            </a:lvl2pPr>
            <a:lvl3pPr indent="-335280" lvl="2" marL="1371600" marR="0" rtl="0" algn="l">
              <a:spcBef>
                <a:spcPts val="480"/>
              </a:spcBef>
              <a:spcAft>
                <a:spcPts val="0"/>
              </a:spcAft>
              <a:buClr>
                <a:schemeClr val="accent2"/>
              </a:buClr>
              <a:buSzPts val="1680"/>
              <a:buFont typeface="Noto Sans Symbols"/>
              <a:buChar char="●"/>
              <a:defRPr b="0" i="0" sz="2400" u="none" cap="none" strike="noStrike">
                <a:solidFill>
                  <a:schemeClr val="dk1"/>
                </a:solidFill>
                <a:latin typeface="Constantia"/>
                <a:ea typeface="Constantia"/>
                <a:cs typeface="Constantia"/>
                <a:sym typeface="Constantia"/>
              </a:defRPr>
            </a:lvl3pPr>
            <a:lvl4pPr indent="-311150" lvl="3" marL="1828800" marR="0" rtl="0" algn="l">
              <a:spcBef>
                <a:spcPts val="400"/>
              </a:spcBef>
              <a:spcAft>
                <a:spcPts val="0"/>
              </a:spcAft>
              <a:buClr>
                <a:schemeClr val="accent3"/>
              </a:buClr>
              <a:buSzPts val="1300"/>
              <a:buFont typeface="Noto Sans Symbols"/>
              <a:buChar char="●"/>
              <a:defRPr b="0" i="0" sz="2000" u="none" cap="none" strike="noStrike">
                <a:solidFill>
                  <a:schemeClr val="dk1"/>
                </a:solidFill>
                <a:latin typeface="Constantia"/>
                <a:ea typeface="Constantia"/>
                <a:cs typeface="Constantia"/>
                <a:sym typeface="Constantia"/>
              </a:defRPr>
            </a:lvl4pPr>
            <a:lvl5pPr indent="-302895" lvl="4" marL="2286000" marR="0" rtl="0" algn="l">
              <a:spcBef>
                <a:spcPts val="360"/>
              </a:spcBef>
              <a:spcAft>
                <a:spcPts val="0"/>
              </a:spcAft>
              <a:buClr>
                <a:schemeClr val="accent4"/>
              </a:buClr>
              <a:buSzPts val="1170"/>
              <a:buFont typeface="Noto Sans Symbols"/>
              <a:buChar char="●"/>
              <a:defRPr b="0" i="0" sz="1800" u="none" cap="none" strike="noStrike">
                <a:solidFill>
                  <a:schemeClr val="dk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80" name="Google Shape;80;p11"/>
          <p:cNvSpPr txBox="1"/>
          <p:nvPr>
            <p:ph idx="10" type="dt"/>
          </p:nvPr>
        </p:nvSpPr>
        <p:spPr>
          <a:xfrm>
            <a:off x="457200" y="6356350"/>
            <a:ext cx="2133600" cy="365125"/>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sz="1200">
                <a:solidFill>
                  <a:srgbClr val="035C75"/>
                </a:solidFill>
                <a:latin typeface="Constantia"/>
                <a:ea typeface="Constantia"/>
                <a:cs typeface="Constantia"/>
                <a:sym typeface="Constantia"/>
              </a:defRPr>
            </a:lvl1pPr>
            <a:lvl2pPr indent="0" lvl="1" marL="4572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indent="0" lvl="2" marL="9144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indent="0" lvl="3" marL="13716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indent="0" lvl="4" marL="18288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indent="0" lvl="5" marL="22860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indent="0" lvl="6" marL="27432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indent="0" lvl="7" marL="32004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indent="0" lvl="8" marL="36576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81" name="Google Shape;81;p11"/>
          <p:cNvSpPr txBox="1"/>
          <p:nvPr>
            <p:ph idx="11" type="ftr"/>
          </p:nvPr>
        </p:nvSpPr>
        <p:spPr>
          <a:xfrm>
            <a:off x="2667000" y="6356350"/>
            <a:ext cx="3352800" cy="365125"/>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sz="1200">
                <a:solidFill>
                  <a:srgbClr val="035C75"/>
                </a:solidFill>
                <a:latin typeface="Constantia"/>
                <a:ea typeface="Constantia"/>
                <a:cs typeface="Constantia"/>
                <a:sym typeface="Constantia"/>
              </a:defRPr>
            </a:lvl1pPr>
            <a:lvl2pPr indent="0" lvl="1" marL="4572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indent="0" lvl="2" marL="9144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indent="0" lvl="3" marL="13716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indent="0" lvl="4" marL="18288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indent="0" lvl="5" marL="22860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indent="0" lvl="6" marL="27432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indent="0" lvl="7" marL="32004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indent="0" lvl="8" marL="36576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82" name="Google Shape;82;p11"/>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sz="1200">
                <a:solidFill>
                  <a:srgbClr val="035C75"/>
                </a:solidFill>
                <a:latin typeface="Constantia"/>
                <a:ea typeface="Constantia"/>
                <a:cs typeface="Constantia"/>
                <a:sym typeface="Constantia"/>
              </a:defRPr>
            </a:lvl1pPr>
            <a:lvl2pPr indent="0" lvl="1" marL="0" marR="0" rtl="0" algn="r">
              <a:spcBef>
                <a:spcPts val="0"/>
              </a:spcBef>
              <a:buNone/>
              <a:defRPr sz="1200">
                <a:solidFill>
                  <a:srgbClr val="035C75"/>
                </a:solidFill>
                <a:latin typeface="Constantia"/>
                <a:ea typeface="Constantia"/>
                <a:cs typeface="Constantia"/>
                <a:sym typeface="Constantia"/>
              </a:defRPr>
            </a:lvl2pPr>
            <a:lvl3pPr indent="0" lvl="2" marL="0" marR="0" rtl="0" algn="r">
              <a:spcBef>
                <a:spcPts val="0"/>
              </a:spcBef>
              <a:buNone/>
              <a:defRPr sz="1200">
                <a:solidFill>
                  <a:srgbClr val="035C75"/>
                </a:solidFill>
                <a:latin typeface="Constantia"/>
                <a:ea typeface="Constantia"/>
                <a:cs typeface="Constantia"/>
                <a:sym typeface="Constantia"/>
              </a:defRPr>
            </a:lvl3pPr>
            <a:lvl4pPr indent="0" lvl="3" marL="0" marR="0" rtl="0" algn="r">
              <a:spcBef>
                <a:spcPts val="0"/>
              </a:spcBef>
              <a:buNone/>
              <a:defRPr sz="1200">
                <a:solidFill>
                  <a:srgbClr val="035C75"/>
                </a:solidFill>
                <a:latin typeface="Constantia"/>
                <a:ea typeface="Constantia"/>
                <a:cs typeface="Constantia"/>
                <a:sym typeface="Constantia"/>
              </a:defRPr>
            </a:lvl4pPr>
            <a:lvl5pPr indent="0" lvl="4" marL="0" marR="0" rtl="0" algn="r">
              <a:spcBef>
                <a:spcPts val="0"/>
              </a:spcBef>
              <a:buNone/>
              <a:defRPr sz="1200">
                <a:solidFill>
                  <a:srgbClr val="035C75"/>
                </a:solidFill>
                <a:latin typeface="Constantia"/>
                <a:ea typeface="Constantia"/>
                <a:cs typeface="Constantia"/>
                <a:sym typeface="Constantia"/>
              </a:defRPr>
            </a:lvl5pPr>
            <a:lvl6pPr indent="0" lvl="5" marL="0" marR="0" rtl="0" algn="r">
              <a:spcBef>
                <a:spcPts val="0"/>
              </a:spcBef>
              <a:buNone/>
              <a:defRPr sz="1200">
                <a:solidFill>
                  <a:srgbClr val="035C75"/>
                </a:solidFill>
                <a:latin typeface="Constantia"/>
                <a:ea typeface="Constantia"/>
                <a:cs typeface="Constantia"/>
                <a:sym typeface="Constantia"/>
              </a:defRPr>
            </a:lvl6pPr>
            <a:lvl7pPr indent="0" lvl="6" marL="0" marR="0" rtl="0" algn="r">
              <a:spcBef>
                <a:spcPts val="0"/>
              </a:spcBef>
              <a:buNone/>
              <a:defRPr sz="1200">
                <a:solidFill>
                  <a:srgbClr val="035C75"/>
                </a:solidFill>
                <a:latin typeface="Constantia"/>
                <a:ea typeface="Constantia"/>
                <a:cs typeface="Constantia"/>
                <a:sym typeface="Constantia"/>
              </a:defRPr>
            </a:lvl7pPr>
            <a:lvl8pPr indent="0" lvl="7" marL="0" marR="0" rtl="0" algn="r">
              <a:spcBef>
                <a:spcPts val="0"/>
              </a:spcBef>
              <a:buNone/>
              <a:defRPr sz="1200">
                <a:solidFill>
                  <a:srgbClr val="035C75"/>
                </a:solidFill>
                <a:latin typeface="Constantia"/>
                <a:ea typeface="Constantia"/>
                <a:cs typeface="Constantia"/>
                <a:sym typeface="Constantia"/>
              </a:defRPr>
            </a:lvl8pPr>
            <a:lvl9pPr indent="0" lvl="8" marL="0" marR="0" rtl="0" algn="r">
              <a:spcBef>
                <a:spcPts val="0"/>
              </a:spcBef>
              <a:buNone/>
              <a:defRPr sz="1200">
                <a:solidFill>
                  <a:srgbClr val="035C75"/>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image" Target="../media/image4.png"/><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tile algn="tl" flip="none" tx="0" sx="65000" ty="0" sy="65000"/>
        </a:blipFill>
      </p:bgPr>
    </p:bg>
    <p:spTree>
      <p:nvGrpSpPr>
        <p:cNvPr id="5" name="Shape 5"/>
        <p:cNvGrpSpPr/>
        <p:nvPr/>
      </p:nvGrpSpPr>
      <p:grpSpPr>
        <a:xfrm>
          <a:off x="0" y="0"/>
          <a:ext cx="0" cy="0"/>
          <a:chOff x="0" y="0"/>
          <a:chExt cx="0" cy="0"/>
        </a:xfrm>
      </p:grpSpPr>
      <p:sp>
        <p:nvSpPr>
          <p:cNvPr id="6" name="Google Shape;6;p1"/>
          <p:cNvSpPr/>
          <p:nvPr/>
        </p:nvSpPr>
        <p:spPr>
          <a:xfrm>
            <a:off x="-9525" y="-7144"/>
            <a:ext cx="9163050" cy="1041400"/>
          </a:xfrm>
          <a:custGeom>
            <a:rect b="b" l="l" r="r" t="t"/>
            <a:pathLst>
              <a:path extrusionOk="0" h="120000" w="120000">
                <a:moveTo>
                  <a:pt x="124" y="365"/>
                </a:moveTo>
                <a:lnTo>
                  <a:pt x="52848" y="0"/>
                </a:lnTo>
                <a:cubicBezTo>
                  <a:pt x="57089" y="18475"/>
                  <a:pt x="79584" y="67134"/>
                  <a:pt x="90935" y="67134"/>
                </a:cubicBezTo>
                <a:cubicBezTo>
                  <a:pt x="102286" y="67134"/>
                  <a:pt x="114885" y="27804"/>
                  <a:pt x="119875" y="10060"/>
                </a:cubicBezTo>
                <a:lnTo>
                  <a:pt x="120000" y="38963"/>
                </a:lnTo>
                <a:cubicBezTo>
                  <a:pt x="117879" y="47012"/>
                  <a:pt x="104282" y="80670"/>
                  <a:pt x="89438" y="80304"/>
                </a:cubicBezTo>
                <a:cubicBezTo>
                  <a:pt x="74594" y="79939"/>
                  <a:pt x="45841" y="30182"/>
                  <a:pt x="30935" y="36768"/>
                </a:cubicBezTo>
                <a:cubicBezTo>
                  <a:pt x="15592" y="38231"/>
                  <a:pt x="5613" y="88170"/>
                  <a:pt x="0" y="120000"/>
                </a:cubicBezTo>
                <a:lnTo>
                  <a:pt x="124" y="365"/>
                </a:lnTo>
                <a:close/>
              </a:path>
            </a:pathLst>
          </a:custGeom>
          <a:gradFill>
            <a:gsLst>
              <a:gs pos="0">
                <a:srgbClr val="0079AD">
                  <a:alpha val="44705"/>
                </a:srgbClr>
              </a:gs>
              <a:gs pos="100000">
                <a:srgbClr val="00E9F7">
                  <a:alpha val="54901"/>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onstantia"/>
              <a:ea typeface="Constantia"/>
              <a:cs typeface="Constantia"/>
              <a:sym typeface="Constantia"/>
            </a:endParaRPr>
          </a:p>
        </p:txBody>
      </p:sp>
      <p:sp>
        <p:nvSpPr>
          <p:cNvPr id="7" name="Google Shape;7;p1"/>
          <p:cNvSpPr/>
          <p:nvPr/>
        </p:nvSpPr>
        <p:spPr>
          <a:xfrm>
            <a:off x="4381500" y="-7144"/>
            <a:ext cx="4762500" cy="638175"/>
          </a:xfrm>
          <a:custGeom>
            <a:rect b="b" l="l" r="r" t="t"/>
            <a:pathLst>
              <a:path extrusionOk="0" h="120000" w="120000">
                <a:moveTo>
                  <a:pt x="0" y="0"/>
                </a:moveTo>
                <a:cubicBezTo>
                  <a:pt x="6960" y="20571"/>
                  <a:pt x="46720" y="107495"/>
                  <a:pt x="66720" y="113747"/>
                </a:cubicBezTo>
                <a:cubicBezTo>
                  <a:pt x="86720" y="120000"/>
                  <a:pt x="111120" y="56268"/>
                  <a:pt x="120000" y="37512"/>
                </a:cubicBezTo>
                <a:lnTo>
                  <a:pt x="120000" y="1210"/>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onstantia"/>
              <a:ea typeface="Constantia"/>
              <a:cs typeface="Constantia"/>
              <a:sym typeface="Constantia"/>
            </a:endParaRPr>
          </a:p>
        </p:txBody>
      </p:sp>
      <p:sp>
        <p:nvSpPr>
          <p:cNvPr id="8" name="Google Shape;8;p1"/>
          <p:cNvSpPr txBox="1"/>
          <p:nvPr>
            <p:ph type="title"/>
          </p:nvPr>
        </p:nvSpPr>
        <p:spPr>
          <a:xfrm>
            <a:off x="457200" y="704088"/>
            <a:ext cx="8229600" cy="11430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lt2"/>
              </a:buClr>
              <a:buSzPts val="1400"/>
              <a:buFont typeface="Calibri"/>
              <a:buNone/>
              <a:defRPr b="0" i="0" sz="5000" u="none" cap="none" strike="noStrike">
                <a:solidFill>
                  <a:schemeClr val="lt2"/>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9" name="Google Shape;9;p1"/>
          <p:cNvSpPr txBox="1"/>
          <p:nvPr>
            <p:ph idx="1" type="body"/>
          </p:nvPr>
        </p:nvSpPr>
        <p:spPr>
          <a:xfrm>
            <a:off x="457200" y="1935480"/>
            <a:ext cx="8229600" cy="4389120"/>
          </a:xfrm>
          <a:prstGeom prst="rect">
            <a:avLst/>
          </a:prstGeom>
          <a:noFill/>
          <a:ln>
            <a:noFill/>
          </a:ln>
        </p:spPr>
        <p:txBody>
          <a:bodyPr anchorCtr="0" anchor="t" bIns="91425" lIns="91425" spcFirstLastPara="1" rIns="91425" wrap="square" tIns="91425">
            <a:noAutofit/>
          </a:bodyPr>
          <a:lstStyle>
            <a:lvl1pPr indent="-385445" lvl="0" marL="457200" marR="0" rtl="0" algn="l">
              <a:spcBef>
                <a:spcPts val="520"/>
              </a:spcBef>
              <a:spcAft>
                <a:spcPts val="0"/>
              </a:spcAft>
              <a:buClr>
                <a:schemeClr val="accent3"/>
              </a:buClr>
              <a:buSzPts val="2470"/>
              <a:buFont typeface="Noto Sans Symbols"/>
              <a:buChar char="●"/>
              <a:defRPr b="0" i="0" sz="2600" u="none" cap="none" strike="noStrike">
                <a:solidFill>
                  <a:schemeClr val="lt1"/>
                </a:solidFill>
                <a:latin typeface="Constantia"/>
                <a:ea typeface="Constantia"/>
                <a:cs typeface="Constantia"/>
                <a:sym typeface="Constantia"/>
              </a:defRPr>
            </a:lvl1pPr>
            <a:lvl2pPr indent="-358140" lvl="1" marL="914400" marR="0" rtl="0" algn="l">
              <a:spcBef>
                <a:spcPts val="480"/>
              </a:spcBef>
              <a:spcAft>
                <a:spcPts val="0"/>
              </a:spcAft>
              <a:buClr>
                <a:schemeClr val="accent1"/>
              </a:buClr>
              <a:buSzPts val="2040"/>
              <a:buFont typeface="Noto Sans Symbols"/>
              <a:buChar char="●"/>
              <a:defRPr b="0" i="0" sz="2400" u="none" cap="none" strike="noStrike">
                <a:solidFill>
                  <a:schemeClr val="lt1"/>
                </a:solidFill>
                <a:latin typeface="Constantia"/>
                <a:ea typeface="Constantia"/>
                <a:cs typeface="Constantia"/>
                <a:sym typeface="Constantia"/>
              </a:defRPr>
            </a:lvl2pPr>
            <a:lvl3pPr indent="-321944" lvl="2" marL="1371600" marR="0" rtl="0" algn="l">
              <a:spcBef>
                <a:spcPts val="420"/>
              </a:spcBef>
              <a:spcAft>
                <a:spcPts val="0"/>
              </a:spcAft>
              <a:buClr>
                <a:schemeClr val="accent2"/>
              </a:buClr>
              <a:buSzPts val="1470"/>
              <a:buFont typeface="Noto Sans Symbols"/>
              <a:buChar char="●"/>
              <a:defRPr b="0" i="0" sz="2100" u="none" cap="none" strike="noStrike">
                <a:solidFill>
                  <a:schemeClr val="lt1"/>
                </a:solidFill>
                <a:latin typeface="Constantia"/>
                <a:ea typeface="Constantia"/>
                <a:cs typeface="Constantia"/>
                <a:sym typeface="Constantia"/>
              </a:defRPr>
            </a:lvl3pPr>
            <a:lvl4pPr indent="-311150" lvl="3" marL="1828800" marR="0" rtl="0" algn="l">
              <a:spcBef>
                <a:spcPts val="400"/>
              </a:spcBef>
              <a:spcAft>
                <a:spcPts val="0"/>
              </a:spcAft>
              <a:buClr>
                <a:schemeClr val="accent3"/>
              </a:buClr>
              <a:buSzPts val="1300"/>
              <a:buFont typeface="Noto Sans Symbols"/>
              <a:buChar char="●"/>
              <a:defRPr b="0" i="0" sz="2000" u="none" cap="none" strike="noStrike">
                <a:solidFill>
                  <a:schemeClr val="lt1"/>
                </a:solidFill>
                <a:latin typeface="Constantia"/>
                <a:ea typeface="Constantia"/>
                <a:cs typeface="Constantia"/>
                <a:sym typeface="Constantia"/>
              </a:defRPr>
            </a:lvl4pPr>
            <a:lvl5pPr indent="-311150" lvl="4" marL="2286000" marR="0" rtl="0" algn="l">
              <a:spcBef>
                <a:spcPts val="400"/>
              </a:spcBef>
              <a:spcAft>
                <a:spcPts val="0"/>
              </a:spcAft>
              <a:buClr>
                <a:schemeClr val="accent4"/>
              </a:buClr>
              <a:buSzPts val="1300"/>
              <a:buFont typeface="Noto Sans Symbols"/>
              <a:buChar char="●"/>
              <a:defRPr b="0" i="0" sz="2000" u="none" cap="none" strike="noStrike">
                <a:solidFill>
                  <a:schemeClr val="lt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lt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lt1"/>
                </a:solidFill>
                <a:latin typeface="Constantia"/>
                <a:ea typeface="Constantia"/>
                <a:cs typeface="Constantia"/>
                <a:sym typeface="Constantia"/>
              </a:defRPr>
            </a:lvl7pPr>
            <a:lvl8pPr indent="-330200" lvl="7" marL="3657600" marR="0" rtl="0" algn="l">
              <a:spcBef>
                <a:spcPts val="320"/>
              </a:spcBef>
              <a:spcAft>
                <a:spcPts val="0"/>
              </a:spcAft>
              <a:buClr>
                <a:schemeClr val="lt2"/>
              </a:buClr>
              <a:buSzPts val="1600"/>
              <a:buFont typeface="Constantia"/>
              <a:buChar char="•"/>
              <a:defRPr b="0" i="0" sz="1600" u="none" cap="none" strike="noStrike">
                <a:solidFill>
                  <a:schemeClr val="lt1"/>
                </a:solidFill>
                <a:latin typeface="Constantia"/>
                <a:ea typeface="Constantia"/>
                <a:cs typeface="Constantia"/>
                <a:sym typeface="Constantia"/>
              </a:defRPr>
            </a:lvl8pPr>
            <a:lvl9pPr indent="-317500" lvl="8" marL="4114800" marR="0" rtl="0" algn="l">
              <a:spcBef>
                <a:spcPts val="280"/>
              </a:spcBef>
              <a:spcAft>
                <a:spcPts val="0"/>
              </a:spcAft>
              <a:buClr>
                <a:schemeClr val="lt2"/>
              </a:buClr>
              <a:buSzPts val="1400"/>
              <a:buFont typeface="Constantia"/>
              <a:buChar char="•"/>
              <a:defRPr b="0" i="0" sz="1400" u="none" cap="none" strike="noStrike">
                <a:solidFill>
                  <a:schemeClr val="lt1"/>
                </a:solidFill>
                <a:latin typeface="Constantia"/>
                <a:ea typeface="Constantia"/>
                <a:cs typeface="Constantia"/>
                <a:sym typeface="Constantia"/>
              </a:defRPr>
            </a:lvl9pPr>
          </a:lstStyle>
          <a:p/>
        </p:txBody>
      </p:sp>
      <p:sp>
        <p:nvSpPr>
          <p:cNvPr id="10" name="Google Shape;10;p1"/>
          <p:cNvSpPr txBox="1"/>
          <p:nvPr>
            <p:ph idx="10" type="dt"/>
          </p:nvPr>
        </p:nvSpPr>
        <p:spPr>
          <a:xfrm>
            <a:off x="457200" y="6356350"/>
            <a:ext cx="2133600" cy="365125"/>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D0E9ED"/>
                </a:solidFill>
                <a:latin typeface="Constantia"/>
                <a:ea typeface="Constantia"/>
                <a:cs typeface="Constantia"/>
                <a:sym typeface="Constantia"/>
              </a:defRPr>
            </a:lvl1pPr>
            <a:lvl2pPr indent="0" lvl="1" marL="457200"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indent="0" lvl="2" marL="914400"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indent="0" lvl="3" marL="1371600"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indent="0" lvl="4" marL="1828800"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indent="0" lvl="5" marL="2286000"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indent="0" lvl="6" marL="2743200"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indent="0" lvl="7" marL="3200400"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indent="0" lvl="8" marL="3657600"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11" name="Google Shape;11;p1"/>
          <p:cNvSpPr txBox="1"/>
          <p:nvPr>
            <p:ph idx="11" type="ftr"/>
          </p:nvPr>
        </p:nvSpPr>
        <p:spPr>
          <a:xfrm>
            <a:off x="2667000" y="6356350"/>
            <a:ext cx="3352800" cy="365125"/>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D0E9ED"/>
                </a:solidFill>
                <a:latin typeface="Constantia"/>
                <a:ea typeface="Constantia"/>
                <a:cs typeface="Constantia"/>
                <a:sym typeface="Constantia"/>
              </a:defRPr>
            </a:lvl1pPr>
            <a:lvl2pPr indent="0" lvl="1" marL="457200"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indent="0" lvl="2" marL="914400"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indent="0" lvl="3" marL="1371600"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indent="0" lvl="4" marL="1828800"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indent="0" lvl="5" marL="2286000"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indent="0" lvl="6" marL="2743200"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indent="0" lvl="7" marL="3200400"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indent="0" lvl="8" marL="3657600"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12" name="Google Shape;12;p1"/>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b="0" i="0" sz="1200" u="none" cap="none" strike="noStrike">
                <a:solidFill>
                  <a:srgbClr val="D0E9ED"/>
                </a:solidFill>
                <a:latin typeface="Constantia"/>
                <a:ea typeface="Constantia"/>
                <a:cs typeface="Constantia"/>
                <a:sym typeface="Constantia"/>
              </a:defRPr>
            </a:lvl1pPr>
            <a:lvl2pPr indent="0" lvl="1" marL="0" marR="0" rtl="0" algn="r">
              <a:spcBef>
                <a:spcPts val="0"/>
              </a:spcBef>
              <a:buNone/>
              <a:defRPr b="0" i="0" sz="1200" u="none" cap="none" strike="noStrike">
                <a:solidFill>
                  <a:srgbClr val="D0E9ED"/>
                </a:solidFill>
                <a:latin typeface="Constantia"/>
                <a:ea typeface="Constantia"/>
                <a:cs typeface="Constantia"/>
                <a:sym typeface="Constantia"/>
              </a:defRPr>
            </a:lvl2pPr>
            <a:lvl3pPr indent="0" lvl="2" marL="0" marR="0" rtl="0" algn="r">
              <a:spcBef>
                <a:spcPts val="0"/>
              </a:spcBef>
              <a:buNone/>
              <a:defRPr b="0" i="0" sz="1200" u="none" cap="none" strike="noStrike">
                <a:solidFill>
                  <a:srgbClr val="D0E9ED"/>
                </a:solidFill>
                <a:latin typeface="Constantia"/>
                <a:ea typeface="Constantia"/>
                <a:cs typeface="Constantia"/>
                <a:sym typeface="Constantia"/>
              </a:defRPr>
            </a:lvl3pPr>
            <a:lvl4pPr indent="0" lvl="3" marL="0" marR="0" rtl="0" algn="r">
              <a:spcBef>
                <a:spcPts val="0"/>
              </a:spcBef>
              <a:buNone/>
              <a:defRPr b="0" i="0" sz="1200" u="none" cap="none" strike="noStrike">
                <a:solidFill>
                  <a:srgbClr val="D0E9ED"/>
                </a:solidFill>
                <a:latin typeface="Constantia"/>
                <a:ea typeface="Constantia"/>
                <a:cs typeface="Constantia"/>
                <a:sym typeface="Constantia"/>
              </a:defRPr>
            </a:lvl4pPr>
            <a:lvl5pPr indent="0" lvl="4" marL="0" marR="0" rtl="0" algn="r">
              <a:spcBef>
                <a:spcPts val="0"/>
              </a:spcBef>
              <a:buNone/>
              <a:defRPr b="0" i="0" sz="1200" u="none" cap="none" strike="noStrike">
                <a:solidFill>
                  <a:srgbClr val="D0E9ED"/>
                </a:solidFill>
                <a:latin typeface="Constantia"/>
                <a:ea typeface="Constantia"/>
                <a:cs typeface="Constantia"/>
                <a:sym typeface="Constantia"/>
              </a:defRPr>
            </a:lvl5pPr>
            <a:lvl6pPr indent="0" lvl="5" marL="0" marR="0" rtl="0" algn="r">
              <a:spcBef>
                <a:spcPts val="0"/>
              </a:spcBef>
              <a:buNone/>
              <a:defRPr b="0" i="0" sz="1200" u="none" cap="none" strike="noStrike">
                <a:solidFill>
                  <a:srgbClr val="D0E9ED"/>
                </a:solidFill>
                <a:latin typeface="Constantia"/>
                <a:ea typeface="Constantia"/>
                <a:cs typeface="Constantia"/>
                <a:sym typeface="Constantia"/>
              </a:defRPr>
            </a:lvl6pPr>
            <a:lvl7pPr indent="0" lvl="6" marL="0" marR="0" rtl="0" algn="r">
              <a:spcBef>
                <a:spcPts val="0"/>
              </a:spcBef>
              <a:buNone/>
              <a:defRPr b="0" i="0" sz="1200" u="none" cap="none" strike="noStrike">
                <a:solidFill>
                  <a:srgbClr val="D0E9ED"/>
                </a:solidFill>
                <a:latin typeface="Constantia"/>
                <a:ea typeface="Constantia"/>
                <a:cs typeface="Constantia"/>
                <a:sym typeface="Constantia"/>
              </a:defRPr>
            </a:lvl7pPr>
            <a:lvl8pPr indent="0" lvl="7" marL="0" marR="0" rtl="0" algn="r">
              <a:spcBef>
                <a:spcPts val="0"/>
              </a:spcBef>
              <a:buNone/>
              <a:defRPr b="0" i="0" sz="1200" u="none" cap="none" strike="noStrike">
                <a:solidFill>
                  <a:srgbClr val="D0E9ED"/>
                </a:solidFill>
                <a:latin typeface="Constantia"/>
                <a:ea typeface="Constantia"/>
                <a:cs typeface="Constantia"/>
                <a:sym typeface="Constantia"/>
              </a:defRPr>
            </a:lvl8pPr>
            <a:lvl9pPr indent="0" lvl="8" marL="0" marR="0" rtl="0" algn="r">
              <a:spcBef>
                <a:spcPts val="0"/>
              </a:spcBef>
              <a:buNone/>
              <a:defRPr b="0" i="0" sz="1200" u="none" cap="none" strike="noStrike">
                <a:solidFill>
                  <a:srgbClr val="D0E9ED"/>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grpSp>
        <p:nvGrpSpPr>
          <p:cNvPr id="13" name="Google Shape;13;p1"/>
          <p:cNvGrpSpPr/>
          <p:nvPr/>
        </p:nvGrpSpPr>
        <p:grpSpPr>
          <a:xfrm>
            <a:off x="-29294" y="-16113"/>
            <a:ext cx="9198255" cy="1086266"/>
            <a:chOff x="-29322" y="-1971"/>
            <a:chExt cx="9198255" cy="1086266"/>
          </a:xfrm>
        </p:grpSpPr>
        <p:sp>
          <p:nvSpPr>
            <p:cNvPr id="14" name="Google Shape;14;p1"/>
            <p:cNvSpPr/>
            <p:nvPr/>
          </p:nvSpPr>
          <p:spPr>
            <a:xfrm rot="-164308">
              <a:off x="-19045" y="216550"/>
              <a:ext cx="9163050" cy="649224"/>
            </a:xfrm>
            <a:custGeom>
              <a:rect b="b" l="l" r="r" t="t"/>
              <a:pathLst>
                <a:path extrusionOk="0" h="120000" w="120000">
                  <a:moveTo>
                    <a:pt x="0" y="109876"/>
                  </a:moveTo>
                  <a:cubicBezTo>
                    <a:pt x="5862" y="83943"/>
                    <a:pt x="19189" y="31279"/>
                    <a:pt x="33430" y="32075"/>
                  </a:cubicBezTo>
                  <a:cubicBezTo>
                    <a:pt x="47671" y="32872"/>
                    <a:pt x="71018" y="120000"/>
                    <a:pt x="85446" y="114654"/>
                  </a:cubicBezTo>
                  <a:cubicBezTo>
                    <a:pt x="99875" y="109308"/>
                    <a:pt x="112806" y="23886"/>
                    <a:pt x="120000" y="0"/>
                  </a:cubicBezTo>
                </a:path>
              </a:pathLst>
            </a:custGeom>
            <a:noFill/>
            <a:ln cap="flat" cmpd="sng" w="10775">
              <a:solidFill>
                <a:srgbClr val="09B6BE"/>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5" name="Google Shape;15;p1"/>
            <p:cNvSpPr/>
            <p:nvPr/>
          </p:nvSpPr>
          <p:spPr>
            <a:xfrm rot="-164308">
              <a:off x="-14309" y="290003"/>
              <a:ext cx="9175812" cy="530352"/>
            </a:xfrm>
            <a:custGeom>
              <a:rect b="b" l="l" r="r" t="t"/>
              <a:pathLst>
                <a:path extrusionOk="0" h="120000" w="120000">
                  <a:moveTo>
                    <a:pt x="0" y="102857"/>
                  </a:moveTo>
                  <a:cubicBezTo>
                    <a:pt x="5681" y="90913"/>
                    <a:pt x="19791" y="30070"/>
                    <a:pt x="34089" y="32037"/>
                  </a:cubicBezTo>
                  <a:cubicBezTo>
                    <a:pt x="48387" y="34004"/>
                    <a:pt x="71467" y="120000"/>
                    <a:pt x="85785" y="114660"/>
                  </a:cubicBezTo>
                  <a:cubicBezTo>
                    <a:pt x="100104" y="109320"/>
                    <a:pt x="112882" y="23887"/>
                    <a:pt x="120000" y="0"/>
                  </a:cubicBezTo>
                </a:path>
              </a:pathLst>
            </a:custGeom>
            <a:noFill/>
            <a:ln cap="flat" cmpd="sng" w="9525">
              <a:solidFill>
                <a:schemeClr val="accent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grpSp>
    </p:spTree>
  </p:cSld>
  <p:clrMap accent1="accent1" accent2="accent2" accent3="accent3" accent4="accent4" accent5="accent5" accent6="accent6" bg1="lt1" bg2="dk2" tx1="dk1" tx2="lt2" folHlink="folHlink" hlink="hlink"/>
  <p:sldLayoutIdLst>
    <p:sldLayoutId id="2147483648"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tile algn="tl" flip="none" tx="0" sx="65000" ty="0" sy="65000"/>
        </a:blipFill>
      </p:bgPr>
    </p:bg>
    <p:spTree>
      <p:nvGrpSpPr>
        <p:cNvPr id="22" name="Shape 22"/>
        <p:cNvGrpSpPr/>
        <p:nvPr/>
      </p:nvGrpSpPr>
      <p:grpSpPr>
        <a:xfrm>
          <a:off x="0" y="0"/>
          <a:ext cx="0" cy="0"/>
          <a:chOff x="0" y="0"/>
          <a:chExt cx="0" cy="0"/>
        </a:xfrm>
      </p:grpSpPr>
      <p:sp>
        <p:nvSpPr>
          <p:cNvPr id="23" name="Google Shape;23;p3"/>
          <p:cNvSpPr/>
          <p:nvPr/>
        </p:nvSpPr>
        <p:spPr>
          <a:xfrm>
            <a:off x="-9525" y="-7144"/>
            <a:ext cx="9163050" cy="1041400"/>
          </a:xfrm>
          <a:custGeom>
            <a:rect b="b" l="l" r="r" t="t"/>
            <a:pathLst>
              <a:path extrusionOk="0" h="120000" w="120000">
                <a:moveTo>
                  <a:pt x="124" y="365"/>
                </a:moveTo>
                <a:lnTo>
                  <a:pt x="52848" y="0"/>
                </a:lnTo>
                <a:cubicBezTo>
                  <a:pt x="57089" y="18475"/>
                  <a:pt x="79584" y="67134"/>
                  <a:pt x="90935" y="67134"/>
                </a:cubicBezTo>
                <a:cubicBezTo>
                  <a:pt x="102286" y="67134"/>
                  <a:pt x="114885" y="27804"/>
                  <a:pt x="119875" y="10060"/>
                </a:cubicBezTo>
                <a:lnTo>
                  <a:pt x="120000" y="38963"/>
                </a:lnTo>
                <a:cubicBezTo>
                  <a:pt x="117879" y="47012"/>
                  <a:pt x="104282" y="80670"/>
                  <a:pt x="89438" y="80304"/>
                </a:cubicBezTo>
                <a:cubicBezTo>
                  <a:pt x="74594" y="79939"/>
                  <a:pt x="45841" y="30182"/>
                  <a:pt x="30935" y="36768"/>
                </a:cubicBezTo>
                <a:cubicBezTo>
                  <a:pt x="15592" y="38231"/>
                  <a:pt x="5613" y="88170"/>
                  <a:pt x="0" y="120000"/>
                </a:cubicBezTo>
                <a:lnTo>
                  <a:pt x="124" y="365"/>
                </a:lnTo>
                <a:close/>
              </a:path>
            </a:pathLst>
          </a:custGeom>
          <a:gradFill>
            <a:gsLst>
              <a:gs pos="0">
                <a:srgbClr val="0079AD">
                  <a:alpha val="44705"/>
                </a:srgbClr>
              </a:gs>
              <a:gs pos="100000">
                <a:srgbClr val="00E9F7">
                  <a:alpha val="54901"/>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24" name="Google Shape;24;p3"/>
          <p:cNvSpPr/>
          <p:nvPr/>
        </p:nvSpPr>
        <p:spPr>
          <a:xfrm>
            <a:off x="4381500" y="-7144"/>
            <a:ext cx="4762500" cy="638175"/>
          </a:xfrm>
          <a:custGeom>
            <a:rect b="b" l="l" r="r" t="t"/>
            <a:pathLst>
              <a:path extrusionOk="0" h="120000" w="120000">
                <a:moveTo>
                  <a:pt x="0" y="0"/>
                </a:moveTo>
                <a:cubicBezTo>
                  <a:pt x="6960" y="20571"/>
                  <a:pt x="46720" y="107495"/>
                  <a:pt x="66720" y="113747"/>
                </a:cubicBezTo>
                <a:cubicBezTo>
                  <a:pt x="86720" y="120000"/>
                  <a:pt x="111120" y="56268"/>
                  <a:pt x="120000" y="37512"/>
                </a:cubicBezTo>
                <a:lnTo>
                  <a:pt x="120000" y="1210"/>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25" name="Google Shape;25;p3"/>
          <p:cNvSpPr txBox="1"/>
          <p:nvPr>
            <p:ph type="title"/>
          </p:nvPr>
        </p:nvSpPr>
        <p:spPr>
          <a:xfrm>
            <a:off x="457200" y="704088"/>
            <a:ext cx="8229600" cy="11430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dk2"/>
              </a:buClr>
              <a:buSzPts val="1400"/>
              <a:buFont typeface="Calibri"/>
              <a:buNone/>
              <a:defRPr b="0" i="0" sz="5000" u="none" cap="none" strike="noStrike">
                <a:solidFill>
                  <a:schemeClr val="dk2"/>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26" name="Google Shape;26;p3"/>
          <p:cNvSpPr txBox="1"/>
          <p:nvPr>
            <p:ph idx="1" type="body"/>
          </p:nvPr>
        </p:nvSpPr>
        <p:spPr>
          <a:xfrm>
            <a:off x="457200" y="1935480"/>
            <a:ext cx="8229600" cy="4389120"/>
          </a:xfrm>
          <a:prstGeom prst="rect">
            <a:avLst/>
          </a:prstGeom>
          <a:noFill/>
          <a:ln>
            <a:noFill/>
          </a:ln>
        </p:spPr>
        <p:txBody>
          <a:bodyPr anchorCtr="0" anchor="t" bIns="91425" lIns="91425" spcFirstLastPara="1" rIns="91425" wrap="square" tIns="91425">
            <a:noAutofit/>
          </a:bodyPr>
          <a:lstStyle>
            <a:lvl1pPr indent="-385445" lvl="0" marL="457200" marR="0" rtl="0" algn="l">
              <a:spcBef>
                <a:spcPts val="520"/>
              </a:spcBef>
              <a:spcAft>
                <a:spcPts val="0"/>
              </a:spcAft>
              <a:buClr>
                <a:schemeClr val="accent3"/>
              </a:buClr>
              <a:buSzPts val="2470"/>
              <a:buFont typeface="Noto Sans Symbols"/>
              <a:buChar char="●"/>
              <a:defRPr b="0" i="0" sz="2600" u="none" cap="none" strike="noStrike">
                <a:solidFill>
                  <a:schemeClr val="dk1"/>
                </a:solidFill>
                <a:latin typeface="Constantia"/>
                <a:ea typeface="Constantia"/>
                <a:cs typeface="Constantia"/>
                <a:sym typeface="Constantia"/>
              </a:defRPr>
            </a:lvl1pPr>
            <a:lvl2pPr indent="-358140" lvl="1" marL="914400" marR="0" rtl="0" algn="l">
              <a:spcBef>
                <a:spcPts val="480"/>
              </a:spcBef>
              <a:spcAft>
                <a:spcPts val="0"/>
              </a:spcAft>
              <a:buClr>
                <a:schemeClr val="accent1"/>
              </a:buClr>
              <a:buSzPts val="2040"/>
              <a:buFont typeface="Noto Sans Symbols"/>
              <a:buChar char="●"/>
              <a:defRPr b="0" i="0" sz="2400" u="none" cap="none" strike="noStrike">
                <a:solidFill>
                  <a:schemeClr val="dk1"/>
                </a:solidFill>
                <a:latin typeface="Constantia"/>
                <a:ea typeface="Constantia"/>
                <a:cs typeface="Constantia"/>
                <a:sym typeface="Constantia"/>
              </a:defRPr>
            </a:lvl2pPr>
            <a:lvl3pPr indent="-321944" lvl="2" marL="1371600" marR="0" rtl="0" algn="l">
              <a:spcBef>
                <a:spcPts val="420"/>
              </a:spcBef>
              <a:spcAft>
                <a:spcPts val="0"/>
              </a:spcAft>
              <a:buClr>
                <a:schemeClr val="accent2"/>
              </a:buClr>
              <a:buSzPts val="1470"/>
              <a:buFont typeface="Noto Sans Symbols"/>
              <a:buChar char="●"/>
              <a:defRPr b="0" i="0" sz="2100" u="none" cap="none" strike="noStrike">
                <a:solidFill>
                  <a:schemeClr val="dk1"/>
                </a:solidFill>
                <a:latin typeface="Constantia"/>
                <a:ea typeface="Constantia"/>
                <a:cs typeface="Constantia"/>
                <a:sym typeface="Constantia"/>
              </a:defRPr>
            </a:lvl3pPr>
            <a:lvl4pPr indent="-311150" lvl="3" marL="1828800" marR="0" rtl="0" algn="l">
              <a:spcBef>
                <a:spcPts val="400"/>
              </a:spcBef>
              <a:spcAft>
                <a:spcPts val="0"/>
              </a:spcAft>
              <a:buClr>
                <a:schemeClr val="accent3"/>
              </a:buClr>
              <a:buSzPts val="1300"/>
              <a:buFont typeface="Noto Sans Symbols"/>
              <a:buChar char="●"/>
              <a:defRPr b="0" i="0" sz="2000" u="none" cap="none" strike="noStrike">
                <a:solidFill>
                  <a:schemeClr val="dk1"/>
                </a:solidFill>
                <a:latin typeface="Constantia"/>
                <a:ea typeface="Constantia"/>
                <a:cs typeface="Constantia"/>
                <a:sym typeface="Constantia"/>
              </a:defRPr>
            </a:lvl4pPr>
            <a:lvl5pPr indent="-311150" lvl="4" marL="2286000" marR="0" rtl="0" algn="l">
              <a:spcBef>
                <a:spcPts val="400"/>
              </a:spcBef>
              <a:spcAft>
                <a:spcPts val="0"/>
              </a:spcAft>
              <a:buClr>
                <a:schemeClr val="accent4"/>
              </a:buClr>
              <a:buSzPts val="1300"/>
              <a:buFont typeface="Noto Sans Symbols"/>
              <a:buChar char="●"/>
              <a:defRPr b="0" i="0" sz="2000" u="none" cap="none" strike="noStrike">
                <a:solidFill>
                  <a:schemeClr val="dk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27" name="Google Shape;27;p3"/>
          <p:cNvSpPr txBox="1"/>
          <p:nvPr>
            <p:ph idx="10" type="dt"/>
          </p:nvPr>
        </p:nvSpPr>
        <p:spPr>
          <a:xfrm>
            <a:off x="457200" y="6356350"/>
            <a:ext cx="2133600" cy="365125"/>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sz="1200">
                <a:solidFill>
                  <a:srgbClr val="035C75"/>
                </a:solidFill>
                <a:latin typeface="Constantia"/>
                <a:ea typeface="Constantia"/>
                <a:cs typeface="Constantia"/>
                <a:sym typeface="Constantia"/>
              </a:defRPr>
            </a:lvl1pPr>
            <a:lvl2pPr indent="0" lvl="1" marL="4572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indent="0" lvl="2" marL="9144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indent="0" lvl="3" marL="13716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indent="0" lvl="4" marL="18288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indent="0" lvl="5" marL="22860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indent="0" lvl="6" marL="27432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indent="0" lvl="7" marL="32004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indent="0" lvl="8" marL="36576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28" name="Google Shape;28;p3"/>
          <p:cNvSpPr txBox="1"/>
          <p:nvPr>
            <p:ph idx="11" type="ftr"/>
          </p:nvPr>
        </p:nvSpPr>
        <p:spPr>
          <a:xfrm>
            <a:off x="2667000" y="6356350"/>
            <a:ext cx="3352800" cy="365125"/>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sz="1200">
                <a:solidFill>
                  <a:srgbClr val="035C75"/>
                </a:solidFill>
                <a:latin typeface="Constantia"/>
                <a:ea typeface="Constantia"/>
                <a:cs typeface="Constantia"/>
                <a:sym typeface="Constantia"/>
              </a:defRPr>
            </a:lvl1pPr>
            <a:lvl2pPr indent="0" lvl="1" marL="4572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indent="0" lvl="2" marL="9144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indent="0" lvl="3" marL="13716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indent="0" lvl="4" marL="18288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indent="0" lvl="5" marL="22860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indent="0" lvl="6" marL="27432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indent="0" lvl="7" marL="32004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indent="0" lvl="8" marL="3657600"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29" name="Google Shape;29;p3"/>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b="0" sz="1200" u="none">
                <a:solidFill>
                  <a:srgbClr val="035C75"/>
                </a:solidFill>
                <a:latin typeface="Constantia"/>
                <a:ea typeface="Constantia"/>
                <a:cs typeface="Constantia"/>
                <a:sym typeface="Constantia"/>
              </a:defRPr>
            </a:lvl1pPr>
            <a:lvl2pPr indent="0" lvl="1" marL="0" marR="0" rtl="0" algn="r">
              <a:spcBef>
                <a:spcPts val="0"/>
              </a:spcBef>
              <a:buNone/>
              <a:defRPr b="0" sz="1200" u="none">
                <a:solidFill>
                  <a:srgbClr val="035C75"/>
                </a:solidFill>
                <a:latin typeface="Constantia"/>
                <a:ea typeface="Constantia"/>
                <a:cs typeface="Constantia"/>
                <a:sym typeface="Constantia"/>
              </a:defRPr>
            </a:lvl2pPr>
            <a:lvl3pPr indent="0" lvl="2" marL="0" marR="0" rtl="0" algn="r">
              <a:spcBef>
                <a:spcPts val="0"/>
              </a:spcBef>
              <a:buNone/>
              <a:defRPr b="0" sz="1200" u="none">
                <a:solidFill>
                  <a:srgbClr val="035C75"/>
                </a:solidFill>
                <a:latin typeface="Constantia"/>
                <a:ea typeface="Constantia"/>
                <a:cs typeface="Constantia"/>
                <a:sym typeface="Constantia"/>
              </a:defRPr>
            </a:lvl3pPr>
            <a:lvl4pPr indent="0" lvl="3" marL="0" marR="0" rtl="0" algn="r">
              <a:spcBef>
                <a:spcPts val="0"/>
              </a:spcBef>
              <a:buNone/>
              <a:defRPr b="0" sz="1200" u="none">
                <a:solidFill>
                  <a:srgbClr val="035C75"/>
                </a:solidFill>
                <a:latin typeface="Constantia"/>
                <a:ea typeface="Constantia"/>
                <a:cs typeface="Constantia"/>
                <a:sym typeface="Constantia"/>
              </a:defRPr>
            </a:lvl4pPr>
            <a:lvl5pPr indent="0" lvl="4" marL="0" marR="0" rtl="0" algn="r">
              <a:spcBef>
                <a:spcPts val="0"/>
              </a:spcBef>
              <a:buNone/>
              <a:defRPr b="0" sz="1200" u="none">
                <a:solidFill>
                  <a:srgbClr val="035C75"/>
                </a:solidFill>
                <a:latin typeface="Constantia"/>
                <a:ea typeface="Constantia"/>
                <a:cs typeface="Constantia"/>
                <a:sym typeface="Constantia"/>
              </a:defRPr>
            </a:lvl5pPr>
            <a:lvl6pPr indent="0" lvl="5" marL="0" marR="0" rtl="0" algn="r">
              <a:spcBef>
                <a:spcPts val="0"/>
              </a:spcBef>
              <a:buNone/>
              <a:defRPr b="0" sz="1200" u="none">
                <a:solidFill>
                  <a:srgbClr val="035C75"/>
                </a:solidFill>
                <a:latin typeface="Constantia"/>
                <a:ea typeface="Constantia"/>
                <a:cs typeface="Constantia"/>
                <a:sym typeface="Constantia"/>
              </a:defRPr>
            </a:lvl6pPr>
            <a:lvl7pPr indent="0" lvl="6" marL="0" marR="0" rtl="0" algn="r">
              <a:spcBef>
                <a:spcPts val="0"/>
              </a:spcBef>
              <a:buNone/>
              <a:defRPr b="0" sz="1200" u="none">
                <a:solidFill>
                  <a:srgbClr val="035C75"/>
                </a:solidFill>
                <a:latin typeface="Constantia"/>
                <a:ea typeface="Constantia"/>
                <a:cs typeface="Constantia"/>
                <a:sym typeface="Constantia"/>
              </a:defRPr>
            </a:lvl7pPr>
            <a:lvl8pPr indent="0" lvl="7" marL="0" marR="0" rtl="0" algn="r">
              <a:spcBef>
                <a:spcPts val="0"/>
              </a:spcBef>
              <a:buNone/>
              <a:defRPr b="0" sz="1200" u="none">
                <a:solidFill>
                  <a:srgbClr val="035C75"/>
                </a:solidFill>
                <a:latin typeface="Constantia"/>
                <a:ea typeface="Constantia"/>
                <a:cs typeface="Constantia"/>
                <a:sym typeface="Constantia"/>
              </a:defRPr>
            </a:lvl8pPr>
            <a:lvl9pPr indent="0" lvl="8" marL="0" marR="0" rtl="0" algn="r">
              <a:spcBef>
                <a:spcPts val="0"/>
              </a:spcBef>
              <a:buNone/>
              <a:defRPr b="0" sz="1200" u="none">
                <a:solidFill>
                  <a:srgbClr val="035C75"/>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grpSp>
        <p:nvGrpSpPr>
          <p:cNvPr id="30" name="Google Shape;30;p3"/>
          <p:cNvGrpSpPr/>
          <p:nvPr/>
        </p:nvGrpSpPr>
        <p:grpSpPr>
          <a:xfrm>
            <a:off x="-29294" y="-16113"/>
            <a:ext cx="9198255" cy="1086266"/>
            <a:chOff x="-29322" y="-1971"/>
            <a:chExt cx="9198255" cy="1086266"/>
          </a:xfrm>
        </p:grpSpPr>
        <p:sp>
          <p:nvSpPr>
            <p:cNvPr id="31" name="Google Shape;31;p3"/>
            <p:cNvSpPr/>
            <p:nvPr/>
          </p:nvSpPr>
          <p:spPr>
            <a:xfrm rot="-164308">
              <a:off x="-19045" y="216550"/>
              <a:ext cx="9163050" cy="649224"/>
            </a:xfrm>
            <a:custGeom>
              <a:rect b="b" l="l" r="r" t="t"/>
              <a:pathLst>
                <a:path extrusionOk="0" h="120000" w="120000">
                  <a:moveTo>
                    <a:pt x="0" y="109876"/>
                  </a:moveTo>
                  <a:cubicBezTo>
                    <a:pt x="5862" y="83943"/>
                    <a:pt x="19189" y="31279"/>
                    <a:pt x="33430" y="32075"/>
                  </a:cubicBezTo>
                  <a:cubicBezTo>
                    <a:pt x="47671" y="32872"/>
                    <a:pt x="71018" y="120000"/>
                    <a:pt x="85446" y="114654"/>
                  </a:cubicBezTo>
                  <a:cubicBezTo>
                    <a:pt x="99875" y="109308"/>
                    <a:pt x="112806" y="23886"/>
                    <a:pt x="120000" y="0"/>
                  </a:cubicBezTo>
                </a:path>
              </a:pathLst>
            </a:custGeom>
            <a:noFill/>
            <a:ln cap="flat" cmpd="sng" w="10775">
              <a:solidFill>
                <a:srgbClr val="09B6BE"/>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32" name="Google Shape;32;p3"/>
            <p:cNvSpPr/>
            <p:nvPr/>
          </p:nvSpPr>
          <p:spPr>
            <a:xfrm rot="-164308">
              <a:off x="-14309" y="290003"/>
              <a:ext cx="9175812" cy="530352"/>
            </a:xfrm>
            <a:custGeom>
              <a:rect b="b" l="l" r="r" t="t"/>
              <a:pathLst>
                <a:path extrusionOk="0" h="120000" w="120000">
                  <a:moveTo>
                    <a:pt x="0" y="102857"/>
                  </a:moveTo>
                  <a:cubicBezTo>
                    <a:pt x="5681" y="90913"/>
                    <a:pt x="19791" y="30070"/>
                    <a:pt x="34089" y="32037"/>
                  </a:cubicBezTo>
                  <a:cubicBezTo>
                    <a:pt x="48387" y="34004"/>
                    <a:pt x="71467" y="120000"/>
                    <a:pt x="85785" y="114660"/>
                  </a:cubicBezTo>
                  <a:cubicBezTo>
                    <a:pt x="100104" y="109320"/>
                    <a:pt x="112882" y="23887"/>
                    <a:pt x="120000" y="0"/>
                  </a:cubicBezTo>
                </a:path>
              </a:pathLst>
            </a:custGeom>
            <a:noFill/>
            <a:ln cap="flat" cmpd="sng" w="9525">
              <a:solidFill>
                <a:schemeClr val="accent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gr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6.jpg"/><Relationship Id="rId5" Type="http://schemas.openxmlformats.org/officeDocument/2006/relationships/image" Target="../media/image1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0.jpg"/><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g"/><Relationship Id="rId4" Type="http://schemas.openxmlformats.org/officeDocument/2006/relationships/hyperlink" Target="https://www.pobschools.org/cms/lib/NY01001456/Centricity/Domain/292/Family%20ID%20Child%20Care%20How%20To.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mailto:CDender@pobschools.or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5"/>
          <p:cNvSpPr/>
          <p:nvPr/>
        </p:nvSpPr>
        <p:spPr>
          <a:xfrm>
            <a:off x="0" y="1143000"/>
            <a:ext cx="8763000" cy="258532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5400">
                <a:solidFill>
                  <a:srgbClr val="B5D264"/>
                </a:solidFill>
                <a:latin typeface="Mali"/>
                <a:ea typeface="Mali"/>
                <a:cs typeface="Mali"/>
                <a:sym typeface="Mali"/>
              </a:rPr>
              <a:t>Welcome to the</a:t>
            </a:r>
            <a:endParaRPr>
              <a:latin typeface="Mali"/>
              <a:ea typeface="Mali"/>
              <a:cs typeface="Mali"/>
              <a:sym typeface="Mali"/>
            </a:endParaRPr>
          </a:p>
          <a:p>
            <a:pPr indent="0" lvl="0" marL="0" marR="0" rtl="0" algn="ctr">
              <a:spcBef>
                <a:spcPts val="0"/>
              </a:spcBef>
              <a:spcAft>
                <a:spcPts val="0"/>
              </a:spcAft>
              <a:buNone/>
            </a:pPr>
            <a:r>
              <a:rPr b="1" lang="en-US" sz="5400">
                <a:solidFill>
                  <a:srgbClr val="B5D264"/>
                </a:solidFill>
                <a:latin typeface="Mali"/>
                <a:ea typeface="Mali"/>
                <a:cs typeface="Mali"/>
                <a:sym typeface="Mali"/>
              </a:rPr>
              <a:t>Plainview- Old Bethpage </a:t>
            </a:r>
            <a:endParaRPr>
              <a:latin typeface="Mali"/>
              <a:ea typeface="Mali"/>
              <a:cs typeface="Mali"/>
              <a:sym typeface="Mali"/>
            </a:endParaRPr>
          </a:p>
          <a:p>
            <a:pPr indent="0" lvl="0" marL="0" marR="0" rtl="0" algn="ctr">
              <a:spcBef>
                <a:spcPts val="0"/>
              </a:spcBef>
              <a:spcAft>
                <a:spcPts val="0"/>
              </a:spcAft>
              <a:buNone/>
            </a:pPr>
            <a:r>
              <a:rPr b="1" lang="en-US" sz="5400">
                <a:solidFill>
                  <a:srgbClr val="B5D264"/>
                </a:solidFill>
                <a:latin typeface="Mali"/>
                <a:ea typeface="Mali"/>
                <a:cs typeface="Mali"/>
                <a:sym typeface="Mali"/>
              </a:rPr>
              <a:t>Child Care Program</a:t>
            </a:r>
            <a:endParaRPr b="1" sz="5400">
              <a:solidFill>
                <a:srgbClr val="B5D264"/>
              </a:solidFill>
              <a:latin typeface="Mali"/>
              <a:ea typeface="Mali"/>
              <a:cs typeface="Mali"/>
              <a:sym typeface="Mali"/>
            </a:endParaRPr>
          </a:p>
        </p:txBody>
      </p:sp>
      <p:pic>
        <p:nvPicPr>
          <p:cNvPr id="111" name="Google Shape;111;p15"/>
          <p:cNvPicPr preferRelativeResize="0"/>
          <p:nvPr/>
        </p:nvPicPr>
        <p:blipFill>
          <a:blip r:embed="rId3">
            <a:alphaModFix/>
          </a:blip>
          <a:stretch>
            <a:fillRect/>
          </a:stretch>
        </p:blipFill>
        <p:spPr>
          <a:xfrm>
            <a:off x="6651392" y="3880723"/>
            <a:ext cx="2381978" cy="2824877"/>
          </a:xfrm>
          <a:prstGeom prst="rect">
            <a:avLst/>
          </a:prstGeom>
          <a:noFill/>
          <a:ln>
            <a:noFill/>
          </a:ln>
        </p:spPr>
      </p:pic>
      <p:pic>
        <p:nvPicPr>
          <p:cNvPr id="112" name="Google Shape;112;p15"/>
          <p:cNvPicPr preferRelativeResize="0"/>
          <p:nvPr/>
        </p:nvPicPr>
        <p:blipFill>
          <a:blip r:embed="rId4">
            <a:alphaModFix/>
          </a:blip>
          <a:stretch>
            <a:fillRect/>
          </a:stretch>
        </p:blipFill>
        <p:spPr>
          <a:xfrm>
            <a:off x="152400" y="3880725"/>
            <a:ext cx="3564024" cy="2824876"/>
          </a:xfrm>
          <a:prstGeom prst="rect">
            <a:avLst/>
          </a:prstGeom>
          <a:noFill/>
          <a:ln>
            <a:noFill/>
          </a:ln>
        </p:spPr>
      </p:pic>
      <p:pic>
        <p:nvPicPr>
          <p:cNvPr id="113" name="Google Shape;113;p15"/>
          <p:cNvPicPr preferRelativeResize="0"/>
          <p:nvPr/>
        </p:nvPicPr>
        <p:blipFill>
          <a:blip r:embed="rId5">
            <a:alphaModFix/>
          </a:blip>
          <a:stretch>
            <a:fillRect/>
          </a:stretch>
        </p:blipFill>
        <p:spPr>
          <a:xfrm>
            <a:off x="4018825" y="4226425"/>
            <a:ext cx="2556749" cy="22937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4"/>
          <p:cNvSpPr/>
          <p:nvPr/>
        </p:nvSpPr>
        <p:spPr>
          <a:xfrm>
            <a:off x="190500" y="89375"/>
            <a:ext cx="8458200" cy="1323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0" cap="none">
                <a:solidFill>
                  <a:srgbClr val="1155CC"/>
                </a:solidFill>
                <a:latin typeface="Mali"/>
                <a:ea typeface="Mali"/>
                <a:cs typeface="Mali"/>
                <a:sym typeface="Mali"/>
              </a:rPr>
              <a:t>HALF DAYS</a:t>
            </a:r>
            <a:endParaRPr b="1" sz="8000" cap="none">
              <a:solidFill>
                <a:srgbClr val="1155CC"/>
              </a:solidFill>
              <a:latin typeface="Mali"/>
              <a:ea typeface="Mali"/>
              <a:cs typeface="Mali"/>
              <a:sym typeface="Mali"/>
            </a:endParaRPr>
          </a:p>
        </p:txBody>
      </p:sp>
      <p:sp>
        <p:nvSpPr>
          <p:cNvPr id="174" name="Google Shape;174;p24"/>
          <p:cNvSpPr txBox="1"/>
          <p:nvPr/>
        </p:nvSpPr>
        <p:spPr>
          <a:xfrm>
            <a:off x="152400" y="1412675"/>
            <a:ext cx="8534400" cy="2862300"/>
          </a:xfrm>
          <a:prstGeom prst="rect">
            <a:avLst/>
          </a:prstGeom>
          <a:noFill/>
          <a:ln>
            <a:noFill/>
          </a:ln>
        </p:spPr>
        <p:txBody>
          <a:bodyPr anchorCtr="0" anchor="t" bIns="45700" lIns="91425" spcFirstLastPara="1" rIns="91425" wrap="square" tIns="45700">
            <a:noAutofit/>
          </a:bodyPr>
          <a:lstStyle/>
          <a:p>
            <a:pPr indent="-361950" lvl="0" marL="457200" marR="0" rtl="0" algn="l">
              <a:spcBef>
                <a:spcPts val="0"/>
              </a:spcBef>
              <a:spcAft>
                <a:spcPts val="0"/>
              </a:spcAft>
              <a:buClr>
                <a:srgbClr val="073763"/>
              </a:buClr>
              <a:buSzPts val="2100"/>
              <a:buFont typeface="Mali"/>
              <a:buChar char="●"/>
            </a:pPr>
            <a:r>
              <a:rPr lang="en-US" sz="2100">
                <a:solidFill>
                  <a:srgbClr val="073763"/>
                </a:solidFill>
                <a:latin typeface="Mali"/>
                <a:ea typeface="Mali"/>
                <a:cs typeface="Mali"/>
                <a:sym typeface="Mali"/>
              </a:rPr>
              <a:t>A separate half-day registration notice will be e-mailed to you each scheduled half-day. The registration will be done through </a:t>
            </a:r>
            <a:r>
              <a:rPr i="1" lang="en-US" sz="2100">
                <a:solidFill>
                  <a:srgbClr val="073763"/>
                </a:solidFill>
                <a:latin typeface="Mali"/>
                <a:ea typeface="Mali"/>
                <a:cs typeface="Mali"/>
                <a:sym typeface="Mali"/>
              </a:rPr>
              <a:t>Family ID.</a:t>
            </a:r>
            <a:endParaRPr i="1" sz="2100">
              <a:solidFill>
                <a:srgbClr val="073763"/>
              </a:solidFill>
              <a:latin typeface="Mali"/>
              <a:ea typeface="Mali"/>
              <a:cs typeface="Mali"/>
              <a:sym typeface="Mali"/>
            </a:endParaRPr>
          </a:p>
          <a:p>
            <a:pPr indent="0" lvl="0" marL="0" marR="0" rtl="0" algn="l">
              <a:spcBef>
                <a:spcPts val="0"/>
              </a:spcBef>
              <a:spcAft>
                <a:spcPts val="0"/>
              </a:spcAft>
              <a:buNone/>
            </a:pPr>
            <a:r>
              <a:rPr lang="en-US" sz="2100">
                <a:solidFill>
                  <a:srgbClr val="073763"/>
                </a:solidFill>
                <a:latin typeface="Mali"/>
                <a:ea typeface="Mali"/>
                <a:cs typeface="Mali"/>
                <a:sym typeface="Mali"/>
              </a:rPr>
              <a:t> </a:t>
            </a:r>
            <a:endParaRPr sz="2100">
              <a:solidFill>
                <a:srgbClr val="073763"/>
              </a:solidFill>
              <a:latin typeface="Mali"/>
              <a:ea typeface="Mali"/>
              <a:cs typeface="Mali"/>
              <a:sym typeface="Mali"/>
            </a:endParaRPr>
          </a:p>
          <a:p>
            <a:pPr indent="-361950" lvl="0" marL="457200" marR="0" rtl="0" algn="l">
              <a:spcBef>
                <a:spcPts val="0"/>
              </a:spcBef>
              <a:spcAft>
                <a:spcPts val="0"/>
              </a:spcAft>
              <a:buClr>
                <a:srgbClr val="073763"/>
              </a:buClr>
              <a:buSzPts val="2100"/>
              <a:buFont typeface="Mali"/>
              <a:buChar char="●"/>
            </a:pPr>
            <a:r>
              <a:rPr lang="en-US" sz="2100">
                <a:solidFill>
                  <a:srgbClr val="073763"/>
                </a:solidFill>
                <a:latin typeface="Mali"/>
                <a:ea typeface="Mali"/>
                <a:cs typeface="Mali"/>
                <a:sym typeface="Mali"/>
              </a:rPr>
              <a:t>No child will be permitted to attend the half-day program if the child care office does not have their registration.</a:t>
            </a:r>
            <a:endParaRPr sz="2100">
              <a:solidFill>
                <a:srgbClr val="073763"/>
              </a:solidFill>
              <a:latin typeface="Mali"/>
              <a:ea typeface="Mali"/>
              <a:cs typeface="Mali"/>
              <a:sym typeface="Mali"/>
            </a:endParaRPr>
          </a:p>
          <a:p>
            <a:pPr indent="0" lvl="0" marL="457200" marR="0" rtl="0" algn="l">
              <a:spcBef>
                <a:spcPts val="0"/>
              </a:spcBef>
              <a:spcAft>
                <a:spcPts val="0"/>
              </a:spcAft>
              <a:buNone/>
            </a:pPr>
            <a:r>
              <a:t/>
            </a:r>
            <a:endParaRPr sz="2100">
              <a:solidFill>
                <a:srgbClr val="073763"/>
              </a:solidFill>
              <a:latin typeface="Mali"/>
              <a:ea typeface="Mali"/>
              <a:cs typeface="Mali"/>
              <a:sym typeface="Mali"/>
            </a:endParaRPr>
          </a:p>
          <a:p>
            <a:pPr indent="-361950" lvl="0" marL="457200" marR="0" rtl="0" algn="l">
              <a:spcBef>
                <a:spcPts val="0"/>
              </a:spcBef>
              <a:spcAft>
                <a:spcPts val="0"/>
              </a:spcAft>
              <a:buClr>
                <a:srgbClr val="073763"/>
              </a:buClr>
              <a:buSzPts val="2100"/>
              <a:buFont typeface="Mali"/>
              <a:buChar char="●"/>
            </a:pPr>
            <a:r>
              <a:rPr lang="en-US" sz="2100">
                <a:solidFill>
                  <a:srgbClr val="073763"/>
                </a:solidFill>
                <a:latin typeface="Mali"/>
                <a:ea typeface="Mali"/>
                <a:cs typeface="Mali"/>
                <a:sym typeface="Mali"/>
              </a:rPr>
              <a:t>There is no half-day program at the middle schools. </a:t>
            </a:r>
            <a:endParaRPr sz="2100">
              <a:solidFill>
                <a:srgbClr val="073763"/>
              </a:solidFill>
              <a:latin typeface="Mali"/>
              <a:ea typeface="Mali"/>
              <a:cs typeface="Mali"/>
              <a:sym typeface="Mali"/>
            </a:endParaRPr>
          </a:p>
          <a:p>
            <a:pPr indent="0" lvl="0" marL="0" marR="0" rtl="0" algn="l">
              <a:spcBef>
                <a:spcPts val="0"/>
              </a:spcBef>
              <a:spcAft>
                <a:spcPts val="0"/>
              </a:spcAft>
              <a:buNone/>
            </a:pPr>
            <a:r>
              <a:t/>
            </a:r>
            <a:endParaRPr sz="1700">
              <a:solidFill>
                <a:srgbClr val="073763"/>
              </a:solidFill>
              <a:latin typeface="Mali"/>
              <a:ea typeface="Mali"/>
              <a:cs typeface="Mali"/>
              <a:sym typeface="Mali"/>
            </a:endParaRPr>
          </a:p>
          <a:p>
            <a:pPr indent="0" lvl="0" marL="0" marR="0" rtl="0" algn="l">
              <a:spcBef>
                <a:spcPts val="0"/>
              </a:spcBef>
              <a:spcAft>
                <a:spcPts val="0"/>
              </a:spcAft>
              <a:buNone/>
            </a:pPr>
            <a:r>
              <a:t/>
            </a:r>
            <a:endParaRPr sz="2100">
              <a:solidFill>
                <a:schemeClr val="dk1"/>
              </a:solidFill>
              <a:latin typeface="Constantia"/>
              <a:ea typeface="Constantia"/>
              <a:cs typeface="Constantia"/>
              <a:sym typeface="Constantia"/>
            </a:endParaRPr>
          </a:p>
        </p:txBody>
      </p:sp>
      <p:pic>
        <p:nvPicPr>
          <p:cNvPr id="175" name="Google Shape;175;p24" title="IMG_7720.jpg"/>
          <p:cNvPicPr preferRelativeResize="0"/>
          <p:nvPr/>
        </p:nvPicPr>
        <p:blipFill>
          <a:blip r:embed="rId3">
            <a:alphaModFix/>
          </a:blip>
          <a:stretch>
            <a:fillRect/>
          </a:stretch>
        </p:blipFill>
        <p:spPr>
          <a:xfrm>
            <a:off x="152400" y="4427375"/>
            <a:ext cx="3466996" cy="2278226"/>
          </a:xfrm>
          <a:prstGeom prst="rect">
            <a:avLst/>
          </a:prstGeom>
          <a:noFill/>
          <a:ln>
            <a:noFill/>
          </a:ln>
        </p:spPr>
      </p:pic>
      <p:pic>
        <p:nvPicPr>
          <p:cNvPr id="176" name="Google Shape;176;p24" title="IMG_4812.jpg"/>
          <p:cNvPicPr preferRelativeResize="0"/>
          <p:nvPr/>
        </p:nvPicPr>
        <p:blipFill>
          <a:blip r:embed="rId4">
            <a:alphaModFix/>
          </a:blip>
          <a:stretch>
            <a:fillRect/>
          </a:stretch>
        </p:blipFill>
        <p:spPr>
          <a:xfrm>
            <a:off x="5490825" y="4562850"/>
            <a:ext cx="2857000" cy="21427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5"/>
          <p:cNvSpPr/>
          <p:nvPr/>
        </p:nvSpPr>
        <p:spPr>
          <a:xfrm>
            <a:off x="304800" y="0"/>
            <a:ext cx="8153400" cy="1323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0" cap="none">
                <a:solidFill>
                  <a:srgbClr val="5E7A05"/>
                </a:solidFill>
                <a:latin typeface="Mali"/>
                <a:ea typeface="Mali"/>
                <a:cs typeface="Mali"/>
                <a:sym typeface="Mali"/>
              </a:rPr>
              <a:t>Paperwork</a:t>
            </a:r>
            <a:endParaRPr b="1" sz="8000" cap="none">
              <a:solidFill>
                <a:srgbClr val="5E7A05"/>
              </a:solidFill>
              <a:latin typeface="Mali"/>
              <a:ea typeface="Mali"/>
              <a:cs typeface="Mali"/>
              <a:sym typeface="Mali"/>
            </a:endParaRPr>
          </a:p>
        </p:txBody>
      </p:sp>
      <p:sp>
        <p:nvSpPr>
          <p:cNvPr id="182" name="Google Shape;182;p25"/>
          <p:cNvSpPr txBox="1"/>
          <p:nvPr/>
        </p:nvSpPr>
        <p:spPr>
          <a:xfrm>
            <a:off x="-120300" y="1255850"/>
            <a:ext cx="9264300" cy="1810800"/>
          </a:xfrm>
          <a:prstGeom prst="rect">
            <a:avLst/>
          </a:prstGeom>
          <a:noFill/>
          <a:ln>
            <a:noFill/>
          </a:ln>
        </p:spPr>
        <p:txBody>
          <a:bodyPr anchorCtr="0" anchor="t" bIns="45700" lIns="91425" spcFirstLastPara="1" rIns="91425" wrap="square" tIns="45700">
            <a:noAutofit/>
          </a:bodyPr>
          <a:lstStyle/>
          <a:p>
            <a:pPr indent="0" lvl="0" marL="457200" marR="0" rtl="0" algn="ctr">
              <a:spcBef>
                <a:spcPts val="0"/>
              </a:spcBef>
              <a:spcAft>
                <a:spcPts val="0"/>
              </a:spcAft>
              <a:buNone/>
            </a:pPr>
            <a:r>
              <a:rPr lang="en-US" sz="2000">
                <a:solidFill>
                  <a:srgbClr val="073763"/>
                </a:solidFill>
                <a:latin typeface="Mali"/>
                <a:ea typeface="Mali"/>
                <a:cs typeface="Mali"/>
                <a:sym typeface="Mali"/>
              </a:rPr>
              <a:t>Registration will begin on June 4, 2024, and will continue on a first come-, first-served basis. </a:t>
            </a:r>
            <a:r>
              <a:rPr b="1" lang="en-US" sz="2000">
                <a:solidFill>
                  <a:srgbClr val="073763"/>
                </a:solidFill>
                <a:latin typeface="Mali"/>
                <a:ea typeface="Mali"/>
                <a:cs typeface="Mali"/>
                <a:sym typeface="Mali"/>
              </a:rPr>
              <a:t>P</a:t>
            </a:r>
            <a:r>
              <a:rPr b="1" lang="en-US" sz="2000">
                <a:solidFill>
                  <a:srgbClr val="073763"/>
                </a:solidFill>
                <a:latin typeface="Mali"/>
                <a:ea typeface="Mali"/>
                <a:cs typeface="Mali"/>
                <a:sym typeface="Mali"/>
              </a:rPr>
              <a:t>lease do not register until you are absolutely sure of your schedule.</a:t>
            </a:r>
            <a:r>
              <a:rPr lang="en-US" sz="2000">
                <a:solidFill>
                  <a:srgbClr val="073763"/>
                </a:solidFill>
                <a:latin typeface="Mali"/>
                <a:ea typeface="Mali"/>
                <a:cs typeface="Mali"/>
                <a:sym typeface="Mali"/>
              </a:rPr>
              <a:t> Registration will be done through </a:t>
            </a:r>
            <a:r>
              <a:rPr i="1" lang="en-US" sz="2000">
                <a:solidFill>
                  <a:srgbClr val="073763"/>
                </a:solidFill>
                <a:latin typeface="Mali"/>
                <a:ea typeface="Mali"/>
                <a:cs typeface="Mali"/>
                <a:sym typeface="Mali"/>
              </a:rPr>
              <a:t>Family ID,</a:t>
            </a:r>
            <a:r>
              <a:rPr lang="en-US" sz="2000">
                <a:solidFill>
                  <a:srgbClr val="073763"/>
                </a:solidFill>
                <a:latin typeface="Mali"/>
                <a:ea typeface="Mali"/>
                <a:cs typeface="Mali"/>
                <a:sym typeface="Mali"/>
              </a:rPr>
              <a:t> our online system.  </a:t>
            </a:r>
            <a:endParaRPr sz="2000">
              <a:solidFill>
                <a:srgbClr val="073763"/>
              </a:solidFill>
              <a:latin typeface="Mali"/>
              <a:ea typeface="Mali"/>
              <a:cs typeface="Mali"/>
              <a:sym typeface="Mali"/>
            </a:endParaRPr>
          </a:p>
          <a:p>
            <a:pPr indent="0" lvl="0" marL="457200" marR="0" rtl="0" algn="ctr">
              <a:spcBef>
                <a:spcPts val="0"/>
              </a:spcBef>
              <a:spcAft>
                <a:spcPts val="0"/>
              </a:spcAft>
              <a:buNone/>
            </a:pPr>
            <a:r>
              <a:rPr lang="en-US" sz="2000">
                <a:solidFill>
                  <a:srgbClr val="073763"/>
                </a:solidFill>
                <a:latin typeface="Mali"/>
                <a:ea typeface="Mali"/>
                <a:cs typeface="Mali"/>
                <a:sym typeface="Mali"/>
              </a:rPr>
              <a:t>T</a:t>
            </a:r>
            <a:r>
              <a:rPr lang="en-US" sz="2000">
                <a:solidFill>
                  <a:srgbClr val="073763"/>
                </a:solidFill>
                <a:latin typeface="Mali"/>
                <a:ea typeface="Mali"/>
                <a:cs typeface="Mali"/>
                <a:sym typeface="Mali"/>
              </a:rPr>
              <a:t>here will be a cap on the amount of children attending each day, but we do not anticipate any issues going over that cap.  If any building is getting close to the maximum cap, you will be</a:t>
            </a:r>
            <a:endParaRPr sz="2000">
              <a:solidFill>
                <a:srgbClr val="073763"/>
              </a:solidFill>
              <a:latin typeface="Mali"/>
              <a:ea typeface="Mali"/>
              <a:cs typeface="Mali"/>
              <a:sym typeface="Mali"/>
            </a:endParaRPr>
          </a:p>
          <a:p>
            <a:pPr indent="0" lvl="0" marL="457200" marR="0" rtl="0" algn="ctr">
              <a:spcBef>
                <a:spcPts val="0"/>
              </a:spcBef>
              <a:spcAft>
                <a:spcPts val="0"/>
              </a:spcAft>
              <a:buNone/>
            </a:pPr>
            <a:r>
              <a:rPr lang="en-US" sz="2000">
                <a:solidFill>
                  <a:srgbClr val="073763"/>
                </a:solidFill>
                <a:latin typeface="Mali"/>
                <a:ea typeface="Mali"/>
                <a:cs typeface="Mali"/>
                <a:sym typeface="Mali"/>
              </a:rPr>
              <a:t> notified by email. </a:t>
            </a:r>
            <a:endParaRPr sz="2000">
              <a:solidFill>
                <a:srgbClr val="073763"/>
              </a:solidFill>
              <a:latin typeface="Mali"/>
              <a:ea typeface="Mali"/>
              <a:cs typeface="Mali"/>
              <a:sym typeface="Mali"/>
            </a:endParaRPr>
          </a:p>
        </p:txBody>
      </p:sp>
      <p:sp>
        <p:nvSpPr>
          <p:cNvPr descr="https://webmail.pobschools.org/owa/attachment.ashx?id=RgAAAADz1QhF2ZdCRK4R39QGRFhYBwDHVQhHr5avT5afmTgttO9LAAAApsYqAACDSWhgVS5fRqJ5L3o8Xr5PAAFytKcoAAAJ&amp;attcnt=1&amp;attid0=BAAAAAAA&amp;attcid0=IMG_08511.jpg" id="183" name="Google Shape;183;p25"/>
          <p:cNvSpPr/>
          <p:nvPr/>
        </p:nvSpPr>
        <p:spPr>
          <a:xfrm>
            <a:off x="172100" y="-304801"/>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pic>
        <p:nvPicPr>
          <p:cNvPr id="184" name="Google Shape;184;p25" title="IMG_2047.jpg"/>
          <p:cNvPicPr preferRelativeResize="0"/>
          <p:nvPr/>
        </p:nvPicPr>
        <p:blipFill>
          <a:blip r:embed="rId3">
            <a:alphaModFix/>
          </a:blip>
          <a:stretch>
            <a:fillRect/>
          </a:stretch>
        </p:blipFill>
        <p:spPr>
          <a:xfrm>
            <a:off x="152400" y="4322500"/>
            <a:ext cx="3177462" cy="2383100"/>
          </a:xfrm>
          <a:prstGeom prst="rect">
            <a:avLst/>
          </a:prstGeom>
          <a:noFill/>
          <a:ln>
            <a:noFill/>
          </a:ln>
        </p:spPr>
      </p:pic>
      <p:pic>
        <p:nvPicPr>
          <p:cNvPr id="185" name="Google Shape;185;p25" title="IMG_7133.jpg"/>
          <p:cNvPicPr preferRelativeResize="0"/>
          <p:nvPr/>
        </p:nvPicPr>
        <p:blipFill>
          <a:blip r:embed="rId4">
            <a:alphaModFix/>
          </a:blip>
          <a:stretch>
            <a:fillRect/>
          </a:stretch>
        </p:blipFill>
        <p:spPr>
          <a:xfrm>
            <a:off x="4966054" y="4322488"/>
            <a:ext cx="2875126" cy="21563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6"/>
          <p:cNvSpPr txBox="1"/>
          <p:nvPr>
            <p:ph type="title"/>
          </p:nvPr>
        </p:nvSpPr>
        <p:spPr>
          <a:xfrm>
            <a:off x="457200" y="87495"/>
            <a:ext cx="8229600" cy="687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a:solidFill>
                  <a:schemeClr val="dk1"/>
                </a:solidFill>
              </a:rPr>
              <a:t>   </a:t>
            </a:r>
            <a:r>
              <a:rPr lang="en-US">
                <a:solidFill>
                  <a:schemeClr val="dk1"/>
                </a:solidFill>
              </a:rPr>
              <a:t>Family Id Welcome Letter</a:t>
            </a:r>
            <a:endParaRPr>
              <a:solidFill>
                <a:schemeClr val="dk1"/>
              </a:solidFill>
            </a:endParaRPr>
          </a:p>
        </p:txBody>
      </p:sp>
      <p:pic>
        <p:nvPicPr>
          <p:cNvPr id="191" name="Google Shape;191;p26"/>
          <p:cNvPicPr preferRelativeResize="0"/>
          <p:nvPr/>
        </p:nvPicPr>
        <p:blipFill rotWithShape="1">
          <a:blip r:embed="rId3">
            <a:alphaModFix/>
          </a:blip>
          <a:srcRect b="-2109" l="134800" r="-134800" t="2110"/>
          <a:stretch/>
        </p:blipFill>
        <p:spPr>
          <a:xfrm>
            <a:off x="5624006" y="1400238"/>
            <a:ext cx="3367594" cy="4412850"/>
          </a:xfrm>
          <a:prstGeom prst="rect">
            <a:avLst/>
          </a:prstGeom>
          <a:noFill/>
          <a:ln>
            <a:noFill/>
          </a:ln>
        </p:spPr>
      </p:pic>
      <p:sp>
        <p:nvSpPr>
          <p:cNvPr id="192" name="Google Shape;192;p26">
            <a:hlinkClick r:id="rId4"/>
          </p:cNvPr>
          <p:cNvSpPr txBox="1"/>
          <p:nvPr/>
        </p:nvSpPr>
        <p:spPr>
          <a:xfrm>
            <a:off x="673825" y="1542300"/>
            <a:ext cx="7951200" cy="5181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onstantia"/>
              <a:ea typeface="Constantia"/>
              <a:cs typeface="Constantia"/>
              <a:sym typeface="Constantia"/>
            </a:endParaRPr>
          </a:p>
        </p:txBody>
      </p:sp>
      <p:sp>
        <p:nvSpPr>
          <p:cNvPr id="193" name="Google Shape;193;p26"/>
          <p:cNvSpPr txBox="1"/>
          <p:nvPr/>
        </p:nvSpPr>
        <p:spPr>
          <a:xfrm>
            <a:off x="457200" y="1467425"/>
            <a:ext cx="2582400" cy="91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4" name="Google Shape;194;p26"/>
          <p:cNvPicPr preferRelativeResize="0"/>
          <p:nvPr/>
        </p:nvPicPr>
        <p:blipFill>
          <a:blip r:embed="rId3">
            <a:alphaModFix/>
          </a:blip>
          <a:stretch>
            <a:fillRect/>
          </a:stretch>
        </p:blipFill>
        <p:spPr>
          <a:xfrm>
            <a:off x="3323400" y="613950"/>
            <a:ext cx="4662249" cy="61093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7"/>
          <p:cNvSpPr txBox="1"/>
          <p:nvPr>
            <p:ph type="title"/>
          </p:nvPr>
        </p:nvSpPr>
        <p:spPr>
          <a:xfrm>
            <a:off x="1287050" y="-265062"/>
            <a:ext cx="8229600" cy="1143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US">
                <a:latin typeface="Mali"/>
                <a:ea typeface="Mali"/>
                <a:cs typeface="Mali"/>
                <a:sym typeface="Mali"/>
              </a:rPr>
              <a:t>E-STEAM</a:t>
            </a:r>
            <a:endParaRPr b="1">
              <a:latin typeface="Mali"/>
              <a:ea typeface="Mali"/>
              <a:cs typeface="Mali"/>
              <a:sym typeface="Mali"/>
            </a:endParaRPr>
          </a:p>
        </p:txBody>
      </p:sp>
      <p:pic>
        <p:nvPicPr>
          <p:cNvPr id="200" name="Google Shape;200;p27"/>
          <p:cNvPicPr preferRelativeResize="0"/>
          <p:nvPr/>
        </p:nvPicPr>
        <p:blipFill>
          <a:blip r:embed="rId3">
            <a:alphaModFix/>
          </a:blip>
          <a:stretch>
            <a:fillRect/>
          </a:stretch>
        </p:blipFill>
        <p:spPr>
          <a:xfrm>
            <a:off x="240625" y="804775"/>
            <a:ext cx="8823176" cy="611012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8"/>
          <p:cNvSpPr txBox="1"/>
          <p:nvPr>
            <p:ph type="title"/>
          </p:nvPr>
        </p:nvSpPr>
        <p:spPr>
          <a:xfrm>
            <a:off x="161175" y="-12"/>
            <a:ext cx="8229600" cy="1143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US">
                <a:latin typeface="Mali"/>
                <a:ea typeface="Mali"/>
                <a:cs typeface="Mali"/>
                <a:sym typeface="Mali"/>
              </a:rPr>
              <a:t>E-STEAM</a:t>
            </a:r>
            <a:endParaRPr b="1">
              <a:latin typeface="Mali"/>
              <a:ea typeface="Mali"/>
              <a:cs typeface="Mali"/>
              <a:sym typeface="Mali"/>
            </a:endParaRPr>
          </a:p>
        </p:txBody>
      </p:sp>
      <p:pic>
        <p:nvPicPr>
          <p:cNvPr id="206" name="Google Shape;206;p28"/>
          <p:cNvPicPr preferRelativeResize="0"/>
          <p:nvPr/>
        </p:nvPicPr>
        <p:blipFill>
          <a:blip r:embed="rId3">
            <a:alphaModFix/>
          </a:blip>
          <a:stretch>
            <a:fillRect/>
          </a:stretch>
        </p:blipFill>
        <p:spPr>
          <a:xfrm>
            <a:off x="8775" y="1051302"/>
            <a:ext cx="9144000" cy="55018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9"/>
          <p:cNvSpPr txBox="1"/>
          <p:nvPr>
            <p:ph type="title"/>
          </p:nvPr>
        </p:nvSpPr>
        <p:spPr>
          <a:xfrm>
            <a:off x="220375" y="102163"/>
            <a:ext cx="8229600" cy="1143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a:t>ESTEAM</a:t>
            </a:r>
            <a:endParaRPr/>
          </a:p>
        </p:txBody>
      </p:sp>
      <p:pic>
        <p:nvPicPr>
          <p:cNvPr id="212" name="Google Shape;212;p29"/>
          <p:cNvPicPr preferRelativeResize="0"/>
          <p:nvPr/>
        </p:nvPicPr>
        <p:blipFill rotWithShape="1">
          <a:blip r:embed="rId3">
            <a:alphaModFix/>
          </a:blip>
          <a:srcRect b="2359" l="-1420" r="1419" t="-2360"/>
          <a:stretch/>
        </p:blipFill>
        <p:spPr>
          <a:xfrm>
            <a:off x="320850" y="1134125"/>
            <a:ext cx="8129124" cy="56595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0"/>
          <p:cNvSpPr/>
          <p:nvPr/>
        </p:nvSpPr>
        <p:spPr>
          <a:xfrm>
            <a:off x="87050" y="0"/>
            <a:ext cx="8915400" cy="1323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0">
                <a:solidFill>
                  <a:srgbClr val="1C4587"/>
                </a:solidFill>
                <a:latin typeface="Mali"/>
                <a:ea typeface="Mali"/>
                <a:cs typeface="Mali"/>
                <a:sym typeface="Mali"/>
              </a:rPr>
              <a:t>Office Hours</a:t>
            </a:r>
            <a:endParaRPr b="1" sz="8000" cap="none">
              <a:solidFill>
                <a:srgbClr val="1C4587"/>
              </a:solidFill>
              <a:latin typeface="Mali"/>
              <a:ea typeface="Mali"/>
              <a:cs typeface="Mali"/>
              <a:sym typeface="Mali"/>
            </a:endParaRPr>
          </a:p>
        </p:txBody>
      </p:sp>
      <p:sp>
        <p:nvSpPr>
          <p:cNvPr id="218" name="Google Shape;218;p30"/>
          <p:cNvSpPr txBox="1"/>
          <p:nvPr/>
        </p:nvSpPr>
        <p:spPr>
          <a:xfrm>
            <a:off x="-54700" y="1140850"/>
            <a:ext cx="9198900" cy="5631900"/>
          </a:xfrm>
          <a:prstGeom prst="rect">
            <a:avLst/>
          </a:prstGeom>
          <a:noFill/>
          <a:ln>
            <a:noFill/>
          </a:ln>
        </p:spPr>
        <p:txBody>
          <a:bodyPr anchorCtr="0" anchor="t" bIns="45700" lIns="91425" spcFirstLastPara="1" rIns="91425" wrap="square" tIns="45700">
            <a:noAutofit/>
          </a:bodyPr>
          <a:lstStyle/>
          <a:p>
            <a:pPr indent="-393700" lvl="0" marL="457200" marR="0" rtl="0" algn="l">
              <a:spcBef>
                <a:spcPts val="0"/>
              </a:spcBef>
              <a:spcAft>
                <a:spcPts val="0"/>
              </a:spcAft>
              <a:buClr>
                <a:schemeClr val="dk1"/>
              </a:buClr>
              <a:buSzPts val="2600"/>
              <a:buFont typeface="Mali"/>
              <a:buChar char="●"/>
            </a:pPr>
            <a:r>
              <a:rPr lang="en-US" sz="2600">
                <a:solidFill>
                  <a:schemeClr val="dk1"/>
                </a:solidFill>
                <a:latin typeface="Mali"/>
                <a:ea typeface="Mali"/>
                <a:cs typeface="Mali"/>
                <a:sym typeface="Mali"/>
              </a:rPr>
              <a:t>The child care office is located in the Administrative Annex at </a:t>
            </a:r>
            <a:r>
              <a:rPr lang="en-US" sz="2600">
                <a:solidFill>
                  <a:schemeClr val="dk1"/>
                </a:solidFill>
                <a:latin typeface="Mali"/>
                <a:ea typeface="Mali"/>
                <a:cs typeface="Mali"/>
                <a:sym typeface="Mali"/>
              </a:rPr>
              <a:t>Stratford</a:t>
            </a:r>
            <a:r>
              <a:rPr lang="en-US" sz="2600">
                <a:solidFill>
                  <a:schemeClr val="dk1"/>
                </a:solidFill>
                <a:latin typeface="Mali"/>
                <a:ea typeface="Mali"/>
                <a:cs typeface="Mali"/>
                <a:sym typeface="Mali"/>
              </a:rPr>
              <a:t> Road Elementary School on 33  Bedford Road. </a:t>
            </a:r>
            <a:endParaRPr sz="1600">
              <a:latin typeface="Mali"/>
              <a:ea typeface="Mali"/>
              <a:cs typeface="Mali"/>
              <a:sym typeface="Mali"/>
            </a:endParaRPr>
          </a:p>
          <a:p>
            <a:pPr indent="152400" lvl="0" marL="0" marR="0" rtl="0" algn="l">
              <a:spcBef>
                <a:spcPts val="0"/>
              </a:spcBef>
              <a:spcAft>
                <a:spcPts val="0"/>
              </a:spcAft>
              <a:buClr>
                <a:schemeClr val="dk1"/>
              </a:buClr>
              <a:buSzPts val="2400"/>
              <a:buFont typeface="Arial"/>
              <a:buNone/>
            </a:pPr>
            <a:r>
              <a:t/>
            </a:r>
            <a:endParaRPr sz="2600">
              <a:solidFill>
                <a:schemeClr val="dk1"/>
              </a:solidFill>
              <a:latin typeface="Mali"/>
              <a:ea typeface="Mali"/>
              <a:cs typeface="Mali"/>
              <a:sym typeface="Mali"/>
            </a:endParaRPr>
          </a:p>
          <a:p>
            <a:pPr indent="-393700" lvl="0" marL="457200" marR="0" rtl="0" algn="l">
              <a:spcBef>
                <a:spcPts val="0"/>
              </a:spcBef>
              <a:spcAft>
                <a:spcPts val="0"/>
              </a:spcAft>
              <a:buClr>
                <a:schemeClr val="dk1"/>
              </a:buClr>
              <a:buSzPts val="2600"/>
              <a:buFont typeface="Mali"/>
              <a:buChar char="●"/>
            </a:pPr>
            <a:r>
              <a:rPr lang="en-US" sz="2600">
                <a:solidFill>
                  <a:schemeClr val="dk1"/>
                </a:solidFill>
                <a:latin typeface="Mali"/>
                <a:ea typeface="Mali"/>
                <a:cs typeface="Mali"/>
                <a:sym typeface="Mali"/>
              </a:rPr>
              <a:t>The office hours during the school year are from </a:t>
            </a:r>
            <a:endParaRPr sz="2600">
              <a:solidFill>
                <a:schemeClr val="dk1"/>
              </a:solidFill>
              <a:latin typeface="Mali"/>
              <a:ea typeface="Mali"/>
              <a:cs typeface="Mali"/>
              <a:sym typeface="Mali"/>
            </a:endParaRPr>
          </a:p>
          <a:p>
            <a:pPr indent="0" lvl="0" marL="457200" marR="0" rtl="0" algn="l">
              <a:spcBef>
                <a:spcPts val="0"/>
              </a:spcBef>
              <a:spcAft>
                <a:spcPts val="0"/>
              </a:spcAft>
              <a:buNone/>
            </a:pPr>
            <a:r>
              <a:rPr lang="en-US" sz="2600">
                <a:solidFill>
                  <a:schemeClr val="dk1"/>
                </a:solidFill>
                <a:latin typeface="Mali"/>
                <a:ea typeface="Mali"/>
                <a:cs typeface="Mali"/>
                <a:sym typeface="Mali"/>
              </a:rPr>
              <a:t>8:30 AM – 6:15 PM.  Office hours during the summer are subject to change; please call to find out the hours.</a:t>
            </a:r>
            <a:endParaRPr sz="1600">
              <a:latin typeface="Mali"/>
              <a:ea typeface="Mali"/>
              <a:cs typeface="Mali"/>
              <a:sym typeface="Mali"/>
            </a:endParaRPr>
          </a:p>
          <a:p>
            <a:pPr indent="152400" lvl="0" marL="0" marR="0" rtl="0" algn="l">
              <a:spcBef>
                <a:spcPts val="0"/>
              </a:spcBef>
              <a:spcAft>
                <a:spcPts val="0"/>
              </a:spcAft>
              <a:buClr>
                <a:schemeClr val="dk1"/>
              </a:buClr>
              <a:buSzPts val="2400"/>
              <a:buFont typeface="Arial"/>
              <a:buNone/>
            </a:pPr>
            <a:r>
              <a:t/>
            </a:r>
            <a:endParaRPr sz="2600">
              <a:solidFill>
                <a:schemeClr val="dk1"/>
              </a:solidFill>
              <a:latin typeface="Mali"/>
              <a:ea typeface="Mali"/>
              <a:cs typeface="Mali"/>
              <a:sym typeface="Mali"/>
            </a:endParaRPr>
          </a:p>
          <a:p>
            <a:pPr indent="-393700" lvl="0" marL="457200" marR="0" rtl="0" algn="l">
              <a:spcBef>
                <a:spcPts val="0"/>
              </a:spcBef>
              <a:spcAft>
                <a:spcPts val="0"/>
              </a:spcAft>
              <a:buSzPts val="2600"/>
              <a:buFont typeface="Mali"/>
              <a:buChar char="●"/>
            </a:pPr>
            <a:r>
              <a:rPr lang="en-US" sz="2600">
                <a:solidFill>
                  <a:schemeClr val="dk1"/>
                </a:solidFill>
                <a:latin typeface="Mali"/>
                <a:ea typeface="Mali"/>
                <a:cs typeface="Mali"/>
                <a:sym typeface="Mali"/>
              </a:rPr>
              <a:t>The Child Care phone number is 434-3124, and my email address is </a:t>
            </a:r>
            <a:r>
              <a:rPr lang="en-US" sz="2600" u="sng">
                <a:solidFill>
                  <a:schemeClr val="hlink"/>
                </a:solidFill>
                <a:latin typeface="Mali"/>
                <a:ea typeface="Mali"/>
                <a:cs typeface="Mali"/>
                <a:sym typeface="Mali"/>
                <a:hlinkClick r:id="rId3"/>
              </a:rPr>
              <a:t>CDender@POBschools.org</a:t>
            </a:r>
            <a:r>
              <a:rPr lang="en-US" sz="2600">
                <a:solidFill>
                  <a:schemeClr val="dk1"/>
                </a:solidFill>
                <a:latin typeface="Mali"/>
                <a:ea typeface="Mali"/>
                <a:cs typeface="Mali"/>
                <a:sym typeface="Mali"/>
              </a:rPr>
              <a:t>.</a:t>
            </a:r>
            <a:r>
              <a:rPr lang="en-US" sz="2600">
                <a:solidFill>
                  <a:srgbClr val="1ECAF8"/>
                </a:solidFill>
                <a:latin typeface="Mali"/>
                <a:ea typeface="Mali"/>
                <a:cs typeface="Mali"/>
                <a:sym typeface="Mali"/>
              </a:rPr>
              <a:t>  </a:t>
            </a:r>
            <a:r>
              <a:rPr lang="en-US" sz="2600">
                <a:solidFill>
                  <a:schemeClr val="dk1"/>
                </a:solidFill>
                <a:latin typeface="Mali"/>
                <a:ea typeface="Mali"/>
                <a:cs typeface="Mali"/>
                <a:sym typeface="Mali"/>
              </a:rPr>
              <a:t>I am always available to address your concerns. Please do not ask child care staff for their cell phone numbers.</a:t>
            </a:r>
            <a:endParaRPr sz="1600">
              <a:latin typeface="Mali"/>
              <a:ea typeface="Mali"/>
              <a:cs typeface="Mali"/>
              <a:sym typeface="Mali"/>
            </a:endParaRPr>
          </a:p>
          <a:p>
            <a:pPr indent="114300" lvl="0" marL="0" marR="0" rtl="0" algn="l">
              <a:spcBef>
                <a:spcPts val="0"/>
              </a:spcBef>
              <a:spcAft>
                <a:spcPts val="0"/>
              </a:spcAft>
              <a:buClr>
                <a:schemeClr val="dk1"/>
              </a:buClr>
              <a:buSzPts val="1800"/>
              <a:buFont typeface="Arial"/>
              <a:buNone/>
            </a:pPr>
            <a:r>
              <a:t/>
            </a:r>
            <a:endParaRPr sz="2000">
              <a:solidFill>
                <a:schemeClr val="dk1"/>
              </a:solidFill>
              <a:latin typeface="Mali"/>
              <a:ea typeface="Mali"/>
              <a:cs typeface="Mali"/>
              <a:sym typeface="Mali"/>
            </a:endParaRPr>
          </a:p>
          <a:p>
            <a:pPr indent="114300" lvl="0" marL="0" marR="0" rtl="0" algn="l">
              <a:spcBef>
                <a:spcPts val="0"/>
              </a:spcBef>
              <a:spcAft>
                <a:spcPts val="0"/>
              </a:spcAft>
              <a:buClr>
                <a:schemeClr val="dk1"/>
              </a:buClr>
              <a:buSzPts val="1800"/>
              <a:buFont typeface="Arial"/>
              <a:buNone/>
            </a:pPr>
            <a:r>
              <a:t/>
            </a:r>
            <a:endParaRPr sz="1800">
              <a:solidFill>
                <a:schemeClr val="dk1"/>
              </a:solidFill>
              <a:latin typeface="Constantia"/>
              <a:ea typeface="Constantia"/>
              <a:cs typeface="Constantia"/>
              <a:sym typeface="Constanti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1"/>
          <p:cNvSpPr txBox="1"/>
          <p:nvPr>
            <p:ph type="title"/>
          </p:nvPr>
        </p:nvSpPr>
        <p:spPr>
          <a:xfrm>
            <a:off x="457200" y="704088"/>
            <a:ext cx="8229600" cy="1143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a:t>Any questions?</a:t>
            </a:r>
            <a:endParaRPr/>
          </a:p>
        </p:txBody>
      </p:sp>
      <p:sp>
        <p:nvSpPr>
          <p:cNvPr id="224" name="Google Shape;224;p31"/>
          <p:cNvSpPr txBox="1"/>
          <p:nvPr>
            <p:ph idx="1" type="body"/>
          </p:nvPr>
        </p:nvSpPr>
        <p:spPr>
          <a:xfrm>
            <a:off x="457200" y="1935480"/>
            <a:ext cx="8229600" cy="4389000"/>
          </a:xfrm>
          <a:prstGeom prst="rect">
            <a:avLst/>
          </a:prstGeom>
        </p:spPr>
        <p:txBody>
          <a:bodyPr anchorCtr="0" anchor="t" bIns="91425" lIns="91425" spcFirstLastPara="1" rIns="91425" wrap="square" tIns="91425">
            <a:noAutofit/>
          </a:bodyPr>
          <a:lstStyle/>
          <a:p>
            <a:pPr indent="0" lvl="0" marL="0" rtl="0" algn="l">
              <a:spcBef>
                <a:spcPts val="52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6"/>
          <p:cNvSpPr/>
          <p:nvPr/>
        </p:nvSpPr>
        <p:spPr>
          <a:xfrm>
            <a:off x="152400" y="381000"/>
            <a:ext cx="8153400" cy="1200329"/>
          </a:xfrm>
          <a:prstGeom prst="rect">
            <a:avLst/>
          </a:prstGeom>
          <a:blipFill rotWithShape="1">
            <a:blip r:embed="rId3">
              <a:alphaModFix/>
            </a:blip>
            <a:tile algn="tl" flip="none" tx="0" sx="65000" ty="0" sy="65000"/>
          </a:blip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7200" cap="none">
                <a:solidFill>
                  <a:srgbClr val="1155CC"/>
                </a:solidFill>
                <a:latin typeface="Mali"/>
                <a:ea typeface="Mali"/>
                <a:cs typeface="Mali"/>
                <a:sym typeface="Mali"/>
              </a:rPr>
              <a:t>S</a:t>
            </a:r>
            <a:r>
              <a:rPr b="1" lang="en-US" sz="7200">
                <a:solidFill>
                  <a:srgbClr val="1155CC"/>
                </a:solidFill>
                <a:latin typeface="Mali"/>
                <a:ea typeface="Mali"/>
                <a:cs typeface="Mali"/>
                <a:sym typeface="Mali"/>
              </a:rPr>
              <a:t>taff</a:t>
            </a:r>
            <a:endParaRPr b="1" sz="7200" cap="none">
              <a:solidFill>
                <a:srgbClr val="1155CC"/>
              </a:solidFill>
              <a:latin typeface="Mali"/>
              <a:ea typeface="Mali"/>
              <a:cs typeface="Mali"/>
              <a:sym typeface="Mali"/>
            </a:endParaRPr>
          </a:p>
        </p:txBody>
      </p:sp>
      <p:sp>
        <p:nvSpPr>
          <p:cNvPr id="119" name="Google Shape;119;p16"/>
          <p:cNvSpPr txBox="1"/>
          <p:nvPr/>
        </p:nvSpPr>
        <p:spPr>
          <a:xfrm>
            <a:off x="-329625" y="1628725"/>
            <a:ext cx="7927500" cy="1628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a:solidFill>
                  <a:srgbClr val="00B050"/>
                </a:solidFill>
                <a:latin typeface="Constantia"/>
                <a:ea typeface="Constantia"/>
                <a:cs typeface="Constantia"/>
                <a:sym typeface="Constantia"/>
              </a:rPr>
              <a:t>       </a:t>
            </a:r>
            <a:r>
              <a:rPr b="1" lang="en-US" sz="2000">
                <a:solidFill>
                  <a:srgbClr val="00B050"/>
                </a:solidFill>
                <a:latin typeface="Mali"/>
                <a:ea typeface="Mali"/>
                <a:cs typeface="Mali"/>
                <a:sym typeface="Mali"/>
              </a:rPr>
              <a:t> </a:t>
            </a:r>
            <a:r>
              <a:rPr b="1" lang="en-US" sz="2200">
                <a:solidFill>
                  <a:srgbClr val="1C4587"/>
                </a:solidFill>
                <a:latin typeface="Mali"/>
                <a:ea typeface="Mali"/>
                <a:cs typeface="Mali"/>
                <a:sym typeface="Mali"/>
              </a:rPr>
              <a:t>Cheryl Dender – Child Care Coordinator</a:t>
            </a:r>
            <a:endParaRPr b="1" sz="2200">
              <a:solidFill>
                <a:srgbClr val="1C4587"/>
              </a:solidFill>
              <a:latin typeface="Mali"/>
              <a:ea typeface="Mali"/>
              <a:cs typeface="Mali"/>
              <a:sym typeface="Mali"/>
            </a:endParaRPr>
          </a:p>
          <a:p>
            <a:pPr indent="0" lvl="0" marL="0" marR="0" rtl="0" algn="l">
              <a:spcBef>
                <a:spcPts val="0"/>
              </a:spcBef>
              <a:spcAft>
                <a:spcPts val="0"/>
              </a:spcAft>
              <a:buNone/>
            </a:pPr>
            <a:r>
              <a:rPr b="1" lang="en-US" sz="2200">
                <a:solidFill>
                  <a:srgbClr val="1C4587"/>
                </a:solidFill>
                <a:latin typeface="Mali"/>
                <a:ea typeface="Mali"/>
                <a:cs typeface="Mali"/>
                <a:sym typeface="Mali"/>
              </a:rPr>
              <a:t>	       		 Jeremy Ritter - Child Care/4th R</a:t>
            </a:r>
            <a:endParaRPr b="1" sz="2200">
              <a:solidFill>
                <a:srgbClr val="1C4587"/>
              </a:solidFill>
              <a:latin typeface="Mali"/>
              <a:ea typeface="Mali"/>
              <a:cs typeface="Mali"/>
              <a:sym typeface="Mali"/>
            </a:endParaRPr>
          </a:p>
          <a:p>
            <a:pPr indent="0" lvl="0" marL="0" marR="0" rtl="0" algn="l">
              <a:spcBef>
                <a:spcPts val="0"/>
              </a:spcBef>
              <a:spcAft>
                <a:spcPts val="0"/>
              </a:spcAft>
              <a:buNone/>
            </a:pPr>
            <a:r>
              <a:rPr b="1" lang="en-US" sz="2200">
                <a:solidFill>
                  <a:srgbClr val="1C4587"/>
                </a:solidFill>
                <a:latin typeface="Mali"/>
                <a:ea typeface="Mali"/>
                <a:cs typeface="Mali"/>
                <a:sym typeface="Mali"/>
              </a:rPr>
              <a:t>             		 Alex Tory - Daytime Clerical</a:t>
            </a:r>
            <a:endParaRPr b="1" sz="2200">
              <a:solidFill>
                <a:srgbClr val="1C4587"/>
              </a:solidFill>
              <a:latin typeface="Mali"/>
              <a:ea typeface="Mali"/>
              <a:cs typeface="Mali"/>
              <a:sym typeface="Mali"/>
            </a:endParaRPr>
          </a:p>
        </p:txBody>
      </p:sp>
      <p:sp>
        <p:nvSpPr>
          <p:cNvPr id="120" name="Google Shape;120;p16"/>
          <p:cNvSpPr txBox="1"/>
          <p:nvPr/>
        </p:nvSpPr>
        <p:spPr>
          <a:xfrm>
            <a:off x="578450" y="3363550"/>
            <a:ext cx="6565200" cy="3336900"/>
          </a:xfrm>
          <a:prstGeom prst="rect">
            <a:avLst/>
          </a:prstGeom>
          <a:noFill/>
          <a:ln>
            <a:noFill/>
          </a:ln>
        </p:spPr>
        <p:txBody>
          <a:bodyPr anchorCtr="0" anchor="t" bIns="45700" lIns="91425" spcFirstLastPara="1" rIns="91425" wrap="square" tIns="45700">
            <a:noAutofit/>
          </a:bodyPr>
          <a:lstStyle/>
          <a:p>
            <a:pPr indent="457200" lvl="0" marL="0" marR="0" rtl="0" algn="l">
              <a:spcBef>
                <a:spcPts val="0"/>
              </a:spcBef>
              <a:spcAft>
                <a:spcPts val="0"/>
              </a:spcAft>
              <a:buNone/>
            </a:pPr>
            <a:r>
              <a:rPr lang="en-US" sz="1900">
                <a:solidFill>
                  <a:srgbClr val="073763"/>
                </a:solidFill>
                <a:latin typeface="Mali"/>
                <a:ea typeface="Mali"/>
                <a:cs typeface="Mali"/>
                <a:sym typeface="Mali"/>
              </a:rPr>
              <a:t>Ratio:   10:1</a:t>
            </a:r>
            <a:endParaRPr sz="1900">
              <a:solidFill>
                <a:srgbClr val="073763"/>
              </a:solidFill>
              <a:latin typeface="Mali"/>
              <a:ea typeface="Mali"/>
              <a:cs typeface="Mali"/>
              <a:sym typeface="Mali"/>
            </a:endParaRPr>
          </a:p>
          <a:p>
            <a:pPr indent="0" lvl="0" marL="0" marR="0" rtl="0" algn="l">
              <a:spcBef>
                <a:spcPts val="0"/>
              </a:spcBef>
              <a:spcAft>
                <a:spcPts val="0"/>
              </a:spcAft>
              <a:buNone/>
            </a:pPr>
            <a:r>
              <a:t/>
            </a:r>
            <a:endParaRPr sz="1900">
              <a:solidFill>
                <a:srgbClr val="073763"/>
              </a:solidFill>
              <a:latin typeface="Mali"/>
              <a:ea typeface="Mali"/>
              <a:cs typeface="Mali"/>
              <a:sym typeface="Mali"/>
            </a:endParaRPr>
          </a:p>
          <a:p>
            <a:pPr indent="0" lvl="0" marL="457200" marR="0" rtl="0" algn="l">
              <a:spcBef>
                <a:spcPts val="0"/>
              </a:spcBef>
              <a:spcAft>
                <a:spcPts val="0"/>
              </a:spcAft>
              <a:buNone/>
            </a:pPr>
            <a:r>
              <a:rPr lang="en-US" sz="1900">
                <a:solidFill>
                  <a:srgbClr val="073763"/>
                </a:solidFill>
                <a:latin typeface="Mali"/>
                <a:ea typeface="Mali"/>
                <a:cs typeface="Mali"/>
                <a:sym typeface="Mali"/>
              </a:rPr>
              <a:t>Child Care staff consists of certified</a:t>
            </a:r>
            <a:endParaRPr sz="1900">
              <a:solidFill>
                <a:srgbClr val="073763"/>
              </a:solidFill>
              <a:latin typeface="Mali"/>
              <a:ea typeface="Mali"/>
              <a:cs typeface="Mali"/>
              <a:sym typeface="Mali"/>
            </a:endParaRPr>
          </a:p>
          <a:p>
            <a:pPr indent="0" lvl="0" marL="457200" marR="0" rtl="0" algn="l">
              <a:spcBef>
                <a:spcPts val="0"/>
              </a:spcBef>
              <a:spcAft>
                <a:spcPts val="0"/>
              </a:spcAft>
              <a:buNone/>
            </a:pPr>
            <a:r>
              <a:rPr lang="en-US" sz="1900">
                <a:solidFill>
                  <a:srgbClr val="073763"/>
                </a:solidFill>
                <a:latin typeface="Mali"/>
                <a:ea typeface="Mali"/>
                <a:cs typeface="Mali"/>
                <a:sym typeface="Mali"/>
              </a:rPr>
              <a:t>teachers, district employees, college graduates, current college students and high school students.</a:t>
            </a:r>
            <a:endParaRPr sz="1500">
              <a:solidFill>
                <a:srgbClr val="073763"/>
              </a:solidFill>
              <a:latin typeface="Mali"/>
              <a:ea typeface="Mali"/>
              <a:cs typeface="Mali"/>
              <a:sym typeface="Mali"/>
            </a:endParaRPr>
          </a:p>
          <a:p>
            <a:pPr indent="0" lvl="0" marL="0" marR="0" rtl="0" algn="l">
              <a:spcBef>
                <a:spcPts val="0"/>
              </a:spcBef>
              <a:spcAft>
                <a:spcPts val="0"/>
              </a:spcAft>
              <a:buNone/>
            </a:pPr>
            <a:r>
              <a:t/>
            </a:r>
            <a:endParaRPr sz="1900">
              <a:solidFill>
                <a:srgbClr val="073763"/>
              </a:solidFill>
              <a:latin typeface="Mali"/>
              <a:ea typeface="Mali"/>
              <a:cs typeface="Mali"/>
              <a:sym typeface="Mali"/>
            </a:endParaRPr>
          </a:p>
          <a:p>
            <a:pPr indent="0" lvl="0" marL="457200" marR="0" rtl="0" algn="l">
              <a:spcBef>
                <a:spcPts val="0"/>
              </a:spcBef>
              <a:spcAft>
                <a:spcPts val="0"/>
              </a:spcAft>
              <a:buNone/>
            </a:pPr>
            <a:r>
              <a:rPr lang="en-US" sz="1900">
                <a:solidFill>
                  <a:srgbClr val="073763"/>
                </a:solidFill>
                <a:latin typeface="Mali"/>
                <a:ea typeface="Mali"/>
                <a:cs typeface="Mali"/>
                <a:sym typeface="Mali"/>
              </a:rPr>
              <a:t>Security guard is on duty in the mornings and the afternoon.</a:t>
            </a:r>
            <a:endParaRPr sz="1500">
              <a:solidFill>
                <a:srgbClr val="073763"/>
              </a:solidFill>
              <a:latin typeface="Mali"/>
              <a:ea typeface="Mali"/>
              <a:cs typeface="Mali"/>
              <a:sym typeface="Mali"/>
            </a:endParaRPr>
          </a:p>
          <a:p>
            <a:pPr indent="114300" lvl="0" marL="0" marR="0" rtl="0" algn="l">
              <a:spcBef>
                <a:spcPts val="0"/>
              </a:spcBef>
              <a:spcAft>
                <a:spcPts val="0"/>
              </a:spcAft>
              <a:buClr>
                <a:schemeClr val="dk1"/>
              </a:buClr>
              <a:buSzPts val="1800"/>
              <a:buFont typeface="Arial"/>
              <a:buNone/>
            </a:pPr>
            <a:r>
              <a:t/>
            </a:r>
            <a:endParaRPr sz="1900">
              <a:solidFill>
                <a:srgbClr val="073763"/>
              </a:solidFill>
              <a:latin typeface="Mali"/>
              <a:ea typeface="Mali"/>
              <a:cs typeface="Mali"/>
              <a:sym typeface="Mali"/>
            </a:endParaRPr>
          </a:p>
          <a:p>
            <a:pPr indent="457200" lvl="0" marL="0" marR="0" rtl="0" algn="l">
              <a:spcBef>
                <a:spcPts val="0"/>
              </a:spcBef>
              <a:spcAft>
                <a:spcPts val="0"/>
              </a:spcAft>
              <a:buNone/>
            </a:pPr>
            <a:r>
              <a:rPr lang="en-US" sz="1900">
                <a:solidFill>
                  <a:srgbClr val="073763"/>
                </a:solidFill>
                <a:latin typeface="Mali"/>
                <a:ea typeface="Mali"/>
                <a:cs typeface="Mali"/>
                <a:sym typeface="Mali"/>
              </a:rPr>
              <a:t>All staff are CPR, First Aid and </a:t>
            </a:r>
            <a:r>
              <a:rPr lang="en-US" sz="1900">
                <a:solidFill>
                  <a:srgbClr val="073763"/>
                </a:solidFill>
                <a:latin typeface="Mali"/>
                <a:ea typeface="Mali"/>
                <a:cs typeface="Mali"/>
                <a:sym typeface="Mali"/>
              </a:rPr>
              <a:t>Epipen</a:t>
            </a:r>
            <a:r>
              <a:rPr lang="en-US" sz="1900">
                <a:solidFill>
                  <a:srgbClr val="073763"/>
                </a:solidFill>
                <a:latin typeface="Mali"/>
                <a:ea typeface="Mali"/>
                <a:cs typeface="Mali"/>
                <a:sym typeface="Mali"/>
              </a:rPr>
              <a:t> certified.</a:t>
            </a:r>
            <a:endParaRPr sz="1500">
              <a:solidFill>
                <a:srgbClr val="073763"/>
              </a:solidFill>
              <a:latin typeface="Mali"/>
              <a:ea typeface="Mali"/>
              <a:cs typeface="Mali"/>
              <a:sym typeface="Mali"/>
            </a:endParaRPr>
          </a:p>
          <a:p>
            <a:pPr indent="114300" lvl="0" marL="0" marR="0" rtl="0" algn="l">
              <a:spcBef>
                <a:spcPts val="0"/>
              </a:spcBef>
              <a:spcAft>
                <a:spcPts val="0"/>
              </a:spcAft>
              <a:buClr>
                <a:schemeClr val="dk1"/>
              </a:buClr>
              <a:buSzPts val="1800"/>
              <a:buFont typeface="Arial"/>
              <a:buNone/>
            </a:pPr>
            <a:r>
              <a:t/>
            </a:r>
            <a:endParaRPr sz="1800">
              <a:solidFill>
                <a:srgbClr val="073763"/>
              </a:solidFill>
              <a:latin typeface="Constantia"/>
              <a:ea typeface="Constantia"/>
              <a:cs typeface="Constantia"/>
              <a:sym typeface="Constantia"/>
            </a:endParaRPr>
          </a:p>
        </p:txBody>
      </p:sp>
      <p:pic>
        <p:nvPicPr>
          <p:cNvPr id="121" name="Google Shape;121;p16" title="IMG_2052.jpg"/>
          <p:cNvPicPr preferRelativeResize="0"/>
          <p:nvPr/>
        </p:nvPicPr>
        <p:blipFill>
          <a:blip r:embed="rId4">
            <a:alphaModFix/>
          </a:blip>
          <a:stretch>
            <a:fillRect/>
          </a:stretch>
        </p:blipFill>
        <p:spPr>
          <a:xfrm>
            <a:off x="6134575" y="2426525"/>
            <a:ext cx="2171213" cy="162839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7"/>
          <p:cNvSpPr/>
          <p:nvPr/>
        </p:nvSpPr>
        <p:spPr>
          <a:xfrm>
            <a:off x="304800" y="457200"/>
            <a:ext cx="8534400"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5400" cap="none">
                <a:solidFill>
                  <a:srgbClr val="1155CC"/>
                </a:solidFill>
                <a:latin typeface="Mali"/>
                <a:ea typeface="Mali"/>
                <a:cs typeface="Mali"/>
                <a:sym typeface="Mali"/>
              </a:rPr>
              <a:t>Chil</a:t>
            </a:r>
            <a:r>
              <a:rPr b="1" lang="en-US" sz="5400">
                <a:solidFill>
                  <a:srgbClr val="1155CC"/>
                </a:solidFill>
                <a:latin typeface="Mali"/>
                <a:ea typeface="Mali"/>
                <a:cs typeface="Mali"/>
                <a:sym typeface="Mali"/>
              </a:rPr>
              <a:t>d Care Availability</a:t>
            </a:r>
            <a:endParaRPr b="1" sz="5400" cap="none">
              <a:solidFill>
                <a:srgbClr val="1155CC"/>
              </a:solidFill>
              <a:latin typeface="Mali"/>
              <a:ea typeface="Mali"/>
              <a:cs typeface="Mali"/>
              <a:sym typeface="Mali"/>
            </a:endParaRPr>
          </a:p>
        </p:txBody>
      </p:sp>
      <p:sp>
        <p:nvSpPr>
          <p:cNvPr id="127" name="Google Shape;127;p17"/>
          <p:cNvSpPr txBox="1"/>
          <p:nvPr/>
        </p:nvSpPr>
        <p:spPr>
          <a:xfrm>
            <a:off x="-53400" y="1295400"/>
            <a:ext cx="9197400" cy="5645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sz="2000">
              <a:solidFill>
                <a:srgbClr val="23899D"/>
              </a:solidFill>
              <a:latin typeface="Constantia"/>
              <a:ea typeface="Constantia"/>
              <a:cs typeface="Constantia"/>
              <a:sym typeface="Constantia"/>
            </a:endParaRPr>
          </a:p>
          <a:p>
            <a:pPr indent="0" lvl="0" marL="0" marR="0" rtl="0" algn="ctr">
              <a:spcBef>
                <a:spcPts val="0"/>
              </a:spcBef>
              <a:spcAft>
                <a:spcPts val="0"/>
              </a:spcAft>
              <a:buNone/>
            </a:pPr>
            <a:r>
              <a:rPr b="1" lang="en-US" sz="2000">
                <a:solidFill>
                  <a:srgbClr val="073763"/>
                </a:solidFill>
                <a:latin typeface="Mali"/>
                <a:ea typeface="Mali"/>
                <a:cs typeface="Mali"/>
                <a:sym typeface="Mali"/>
              </a:rPr>
              <a:t>Morning Child Care is Available at:</a:t>
            </a:r>
            <a:endParaRPr>
              <a:solidFill>
                <a:srgbClr val="073763"/>
              </a:solidFill>
              <a:latin typeface="Mali"/>
              <a:ea typeface="Mali"/>
              <a:cs typeface="Mali"/>
              <a:sym typeface="Mali"/>
            </a:endParaRPr>
          </a:p>
          <a:p>
            <a:pPr indent="0" lvl="0" marL="0" marR="0" rtl="0" algn="ctr">
              <a:spcBef>
                <a:spcPts val="0"/>
              </a:spcBef>
              <a:spcAft>
                <a:spcPts val="0"/>
              </a:spcAft>
              <a:buNone/>
            </a:pPr>
            <a:r>
              <a:rPr lang="en-US" sz="2000">
                <a:solidFill>
                  <a:srgbClr val="073763"/>
                </a:solidFill>
                <a:latin typeface="Mali"/>
                <a:ea typeface="Mali"/>
                <a:cs typeface="Mali"/>
                <a:sym typeface="Mali"/>
              </a:rPr>
              <a:t>All Elementary Schools and both Middle Schools (pending enrollment). </a:t>
            </a:r>
            <a:endParaRPr>
              <a:solidFill>
                <a:srgbClr val="073763"/>
              </a:solidFill>
              <a:latin typeface="Mali"/>
              <a:ea typeface="Mali"/>
              <a:cs typeface="Mali"/>
              <a:sym typeface="Mali"/>
            </a:endParaRPr>
          </a:p>
          <a:p>
            <a:pPr indent="127000" lvl="0" marL="0" marR="0" rtl="0" algn="ctr">
              <a:spcBef>
                <a:spcPts val="0"/>
              </a:spcBef>
              <a:spcAft>
                <a:spcPts val="0"/>
              </a:spcAft>
              <a:buClr>
                <a:schemeClr val="dk1"/>
              </a:buClr>
              <a:buSzPts val="2000"/>
              <a:buFont typeface="Arial"/>
              <a:buNone/>
            </a:pPr>
            <a:r>
              <a:t/>
            </a:r>
            <a:endParaRPr sz="2000">
              <a:solidFill>
                <a:srgbClr val="073763"/>
              </a:solidFill>
              <a:latin typeface="Mali"/>
              <a:ea typeface="Mali"/>
              <a:cs typeface="Mali"/>
              <a:sym typeface="Mali"/>
            </a:endParaRPr>
          </a:p>
          <a:p>
            <a:pPr indent="0" lvl="0" marL="0" marR="0" rtl="0" algn="ctr">
              <a:spcBef>
                <a:spcPts val="0"/>
              </a:spcBef>
              <a:spcAft>
                <a:spcPts val="0"/>
              </a:spcAft>
              <a:buNone/>
            </a:pPr>
            <a:r>
              <a:rPr b="1" lang="en-US" sz="2000">
                <a:solidFill>
                  <a:srgbClr val="073763"/>
                </a:solidFill>
                <a:latin typeface="Mali"/>
                <a:ea typeface="Mali"/>
                <a:cs typeface="Mali"/>
                <a:sym typeface="Mali"/>
              </a:rPr>
              <a:t>Afternoon Child Care is Available at:</a:t>
            </a:r>
            <a:endParaRPr>
              <a:solidFill>
                <a:srgbClr val="073763"/>
              </a:solidFill>
              <a:latin typeface="Mali"/>
              <a:ea typeface="Mali"/>
              <a:cs typeface="Mali"/>
              <a:sym typeface="Mali"/>
            </a:endParaRPr>
          </a:p>
          <a:p>
            <a:pPr indent="0" lvl="0" marL="0" marR="0" rtl="0" algn="ctr">
              <a:spcBef>
                <a:spcPts val="0"/>
              </a:spcBef>
              <a:spcAft>
                <a:spcPts val="0"/>
              </a:spcAft>
              <a:buNone/>
            </a:pPr>
            <a:r>
              <a:rPr lang="en-US" sz="2000">
                <a:solidFill>
                  <a:srgbClr val="073763"/>
                </a:solidFill>
                <a:latin typeface="Mali"/>
                <a:ea typeface="Mali"/>
                <a:cs typeface="Mali"/>
                <a:sym typeface="Mali"/>
              </a:rPr>
              <a:t>All Elementary Schools and both Middle Schools (pending enrollment).</a:t>
            </a:r>
            <a:endParaRPr sz="2000">
              <a:solidFill>
                <a:srgbClr val="073763"/>
              </a:solidFill>
              <a:latin typeface="Mali"/>
              <a:ea typeface="Mali"/>
              <a:cs typeface="Mali"/>
              <a:sym typeface="Mali"/>
            </a:endParaRPr>
          </a:p>
          <a:p>
            <a:pPr indent="127000" lvl="0" marL="0" marR="0" rtl="0" algn="ctr">
              <a:spcBef>
                <a:spcPts val="0"/>
              </a:spcBef>
              <a:spcAft>
                <a:spcPts val="0"/>
              </a:spcAft>
              <a:buClr>
                <a:schemeClr val="dk1"/>
              </a:buClr>
              <a:buSzPts val="2000"/>
              <a:buFont typeface="Arial"/>
              <a:buNone/>
            </a:pPr>
            <a:r>
              <a:t/>
            </a:r>
            <a:endParaRPr sz="2000">
              <a:solidFill>
                <a:srgbClr val="073763"/>
              </a:solidFill>
              <a:latin typeface="Mali"/>
              <a:ea typeface="Mali"/>
              <a:cs typeface="Mali"/>
              <a:sym typeface="Mali"/>
            </a:endParaRPr>
          </a:p>
          <a:p>
            <a:pPr indent="0" lvl="0" marL="0" marR="0" rtl="0" algn="ctr">
              <a:spcBef>
                <a:spcPts val="0"/>
              </a:spcBef>
              <a:spcAft>
                <a:spcPts val="0"/>
              </a:spcAft>
              <a:buNone/>
            </a:pPr>
            <a:r>
              <a:rPr b="1" lang="en-US" sz="2000">
                <a:solidFill>
                  <a:srgbClr val="073763"/>
                </a:solidFill>
                <a:latin typeface="Mali"/>
                <a:ea typeface="Mali"/>
                <a:cs typeface="Mali"/>
                <a:sym typeface="Mali"/>
              </a:rPr>
              <a:t>                    </a:t>
            </a:r>
            <a:r>
              <a:rPr b="1" lang="en-US" sz="2000" u="sng">
                <a:solidFill>
                  <a:srgbClr val="073763"/>
                </a:solidFill>
                <a:latin typeface="Mali"/>
                <a:ea typeface="Mali"/>
                <a:cs typeface="Mali"/>
                <a:sym typeface="Mali"/>
              </a:rPr>
              <a:t>Hours of Child Care</a:t>
            </a:r>
            <a:endParaRPr>
              <a:solidFill>
                <a:srgbClr val="073763"/>
              </a:solidFill>
              <a:latin typeface="Mali"/>
              <a:ea typeface="Mali"/>
              <a:cs typeface="Mali"/>
              <a:sym typeface="Mali"/>
            </a:endParaRPr>
          </a:p>
          <a:p>
            <a:pPr indent="0" lvl="0" marL="0" marR="0" rtl="0" algn="ctr">
              <a:spcBef>
                <a:spcPts val="0"/>
              </a:spcBef>
              <a:spcAft>
                <a:spcPts val="0"/>
              </a:spcAft>
              <a:buNone/>
            </a:pPr>
            <a:r>
              <a:t/>
            </a:r>
            <a:endParaRPr sz="1800">
              <a:solidFill>
                <a:srgbClr val="073763"/>
              </a:solidFill>
              <a:latin typeface="Mali"/>
              <a:ea typeface="Mali"/>
              <a:cs typeface="Mali"/>
              <a:sym typeface="Mali"/>
            </a:endParaRPr>
          </a:p>
          <a:p>
            <a:pPr indent="0" lvl="0" marL="0" marR="0" rtl="0" algn="ctr">
              <a:spcBef>
                <a:spcPts val="0"/>
              </a:spcBef>
              <a:spcAft>
                <a:spcPts val="0"/>
              </a:spcAft>
              <a:buNone/>
            </a:pPr>
            <a:r>
              <a:rPr lang="en-US" sz="1800">
                <a:solidFill>
                  <a:srgbClr val="073763"/>
                </a:solidFill>
                <a:latin typeface="Mali"/>
                <a:ea typeface="Mali"/>
                <a:cs typeface="Mali"/>
                <a:sym typeface="Mali"/>
              </a:rPr>
              <a:t>                     </a:t>
            </a:r>
            <a:r>
              <a:rPr b="1" lang="en-US" sz="1800">
                <a:solidFill>
                  <a:srgbClr val="073763"/>
                </a:solidFill>
                <a:latin typeface="Mali"/>
                <a:ea typeface="Mali"/>
                <a:cs typeface="Mali"/>
                <a:sym typeface="Mali"/>
              </a:rPr>
              <a:t>Morning</a:t>
            </a:r>
            <a:r>
              <a:rPr lang="en-US" sz="1800">
                <a:solidFill>
                  <a:srgbClr val="073763"/>
                </a:solidFill>
                <a:latin typeface="Mali"/>
                <a:ea typeface="Mali"/>
                <a:cs typeface="Mali"/>
                <a:sym typeface="Mali"/>
              </a:rPr>
              <a:t>:  Drop Off Time:</a:t>
            </a:r>
            <a:endParaRPr sz="1800">
              <a:solidFill>
                <a:srgbClr val="073763"/>
              </a:solidFill>
              <a:latin typeface="Mali"/>
              <a:ea typeface="Mali"/>
              <a:cs typeface="Mali"/>
              <a:sym typeface="Mali"/>
            </a:endParaRPr>
          </a:p>
          <a:p>
            <a:pPr indent="0" lvl="0" marL="0" marR="0" rtl="0" algn="ctr">
              <a:spcBef>
                <a:spcPts val="0"/>
              </a:spcBef>
              <a:spcAft>
                <a:spcPts val="0"/>
              </a:spcAft>
              <a:buNone/>
            </a:pPr>
            <a:r>
              <a:rPr lang="en-US" sz="1800">
                <a:solidFill>
                  <a:srgbClr val="073763"/>
                </a:solidFill>
                <a:latin typeface="Mali"/>
                <a:ea typeface="Mali"/>
                <a:cs typeface="Mali"/>
                <a:sym typeface="Mali"/>
              </a:rPr>
              <a:t>                     Starting at 7:00 AM for all schools</a:t>
            </a:r>
            <a:endParaRPr>
              <a:solidFill>
                <a:srgbClr val="073763"/>
              </a:solidFill>
              <a:latin typeface="Mali"/>
              <a:ea typeface="Mali"/>
              <a:cs typeface="Mali"/>
              <a:sym typeface="Mali"/>
            </a:endParaRPr>
          </a:p>
          <a:p>
            <a:pPr indent="0" lvl="0" marL="0" marR="0" rtl="0" algn="ctr">
              <a:spcBef>
                <a:spcPts val="0"/>
              </a:spcBef>
              <a:spcAft>
                <a:spcPts val="0"/>
              </a:spcAft>
              <a:buNone/>
            </a:pPr>
            <a:r>
              <a:t/>
            </a:r>
            <a:endParaRPr sz="1800">
              <a:solidFill>
                <a:srgbClr val="073763"/>
              </a:solidFill>
              <a:latin typeface="Mali"/>
              <a:ea typeface="Mali"/>
              <a:cs typeface="Mali"/>
              <a:sym typeface="Mali"/>
            </a:endParaRPr>
          </a:p>
          <a:p>
            <a:pPr indent="0" lvl="0" marL="0" marR="0" rtl="0" algn="ctr">
              <a:spcBef>
                <a:spcPts val="0"/>
              </a:spcBef>
              <a:spcAft>
                <a:spcPts val="0"/>
              </a:spcAft>
              <a:buNone/>
            </a:pPr>
            <a:r>
              <a:rPr b="1" lang="en-US" sz="1800">
                <a:solidFill>
                  <a:srgbClr val="073763"/>
                </a:solidFill>
                <a:latin typeface="Mali"/>
                <a:ea typeface="Mali"/>
                <a:cs typeface="Mali"/>
                <a:sym typeface="Mali"/>
              </a:rPr>
              <a:t>                             </a:t>
            </a:r>
            <a:r>
              <a:rPr b="1" lang="en-US" sz="1800">
                <a:solidFill>
                  <a:srgbClr val="073763"/>
                </a:solidFill>
                <a:latin typeface="Mali"/>
                <a:ea typeface="Mali"/>
                <a:cs typeface="Mali"/>
                <a:sym typeface="Mali"/>
              </a:rPr>
              <a:t>Afternoon/Evening</a:t>
            </a:r>
            <a:r>
              <a:rPr lang="en-US" sz="1800">
                <a:solidFill>
                  <a:srgbClr val="073763"/>
                </a:solidFill>
                <a:latin typeface="Mali"/>
                <a:ea typeface="Mali"/>
                <a:cs typeface="Mali"/>
                <a:sym typeface="Mali"/>
              </a:rPr>
              <a:t>: Pick-up Time:</a:t>
            </a:r>
            <a:endParaRPr sz="1800">
              <a:solidFill>
                <a:srgbClr val="073763"/>
              </a:solidFill>
              <a:latin typeface="Mali"/>
              <a:ea typeface="Mali"/>
              <a:cs typeface="Mali"/>
              <a:sym typeface="Mali"/>
            </a:endParaRPr>
          </a:p>
          <a:p>
            <a:pPr indent="0" lvl="0" marL="0" marR="0" rtl="0" algn="ctr">
              <a:spcBef>
                <a:spcPts val="0"/>
              </a:spcBef>
              <a:spcAft>
                <a:spcPts val="0"/>
              </a:spcAft>
              <a:buNone/>
            </a:pPr>
            <a:r>
              <a:rPr lang="en-US" sz="1800">
                <a:solidFill>
                  <a:srgbClr val="073763"/>
                </a:solidFill>
                <a:latin typeface="Mali"/>
                <a:ea typeface="Mali"/>
                <a:cs typeface="Mali"/>
                <a:sym typeface="Mali"/>
              </a:rPr>
              <a:t>		</a:t>
            </a:r>
            <a:r>
              <a:rPr lang="en-US" sz="1800">
                <a:solidFill>
                  <a:srgbClr val="073763"/>
                </a:solidFill>
                <a:latin typeface="Mali"/>
                <a:ea typeface="Mali"/>
                <a:cs typeface="Mali"/>
                <a:sym typeface="Mali"/>
              </a:rPr>
              <a:t>	  </a:t>
            </a:r>
            <a:r>
              <a:rPr b="1" lang="en-US" sz="1800">
                <a:solidFill>
                  <a:srgbClr val="073763"/>
                </a:solidFill>
                <a:latin typeface="Mali"/>
                <a:ea typeface="Mali"/>
                <a:cs typeface="Mali"/>
                <a:sym typeface="Mali"/>
              </a:rPr>
              <a:t>E</a:t>
            </a:r>
            <a:r>
              <a:rPr b="1" lang="en-US" sz="1800">
                <a:solidFill>
                  <a:srgbClr val="073763"/>
                </a:solidFill>
                <a:latin typeface="Mali"/>
                <a:ea typeface="Mali"/>
                <a:cs typeface="Mali"/>
                <a:sym typeface="Mali"/>
              </a:rPr>
              <a:t>lementary</a:t>
            </a:r>
            <a:r>
              <a:rPr lang="en-US" sz="1800">
                <a:solidFill>
                  <a:srgbClr val="073763"/>
                </a:solidFill>
                <a:latin typeface="Mali"/>
                <a:ea typeface="Mali"/>
                <a:cs typeface="Mali"/>
                <a:sym typeface="Mali"/>
              </a:rPr>
              <a:t>: 5:15 p.m. or 6:15 p.m.  </a:t>
            </a:r>
            <a:endParaRPr sz="1800">
              <a:solidFill>
                <a:srgbClr val="073763"/>
              </a:solidFill>
              <a:latin typeface="Mali"/>
              <a:ea typeface="Mali"/>
              <a:cs typeface="Mali"/>
              <a:sym typeface="Mali"/>
            </a:endParaRPr>
          </a:p>
          <a:p>
            <a:pPr indent="0" lvl="0" marL="0" marR="0" rtl="0" algn="ctr">
              <a:spcBef>
                <a:spcPts val="0"/>
              </a:spcBef>
              <a:spcAft>
                <a:spcPts val="0"/>
              </a:spcAft>
              <a:buNone/>
            </a:pPr>
            <a:r>
              <a:rPr b="1" lang="en-US" sz="1800">
                <a:solidFill>
                  <a:srgbClr val="073763"/>
                </a:solidFill>
                <a:latin typeface="Mali"/>
                <a:ea typeface="Mali"/>
                <a:cs typeface="Mali"/>
                <a:sym typeface="Mali"/>
              </a:rPr>
              <a:t>                                </a:t>
            </a:r>
            <a:r>
              <a:rPr b="1" lang="en-US" sz="1800">
                <a:solidFill>
                  <a:srgbClr val="073763"/>
                </a:solidFill>
                <a:latin typeface="Mali"/>
                <a:ea typeface="Mali"/>
                <a:cs typeface="Mali"/>
                <a:sym typeface="Mali"/>
              </a:rPr>
              <a:t>Middle School</a:t>
            </a:r>
            <a:r>
              <a:rPr lang="en-US" sz="1800">
                <a:solidFill>
                  <a:srgbClr val="073763"/>
                </a:solidFill>
                <a:latin typeface="Mali"/>
                <a:ea typeface="Mali"/>
                <a:cs typeface="Mali"/>
                <a:sym typeface="Mali"/>
              </a:rPr>
              <a:t>:  5:00 pm or  6:00 p.m</a:t>
            </a:r>
            <a:r>
              <a:rPr lang="en-US" sz="1800">
                <a:solidFill>
                  <a:srgbClr val="073763"/>
                </a:solidFill>
                <a:latin typeface="Constantia"/>
                <a:ea typeface="Constantia"/>
                <a:cs typeface="Constantia"/>
                <a:sym typeface="Constantia"/>
              </a:rPr>
              <a:t>. </a:t>
            </a:r>
            <a:endParaRPr>
              <a:solidFill>
                <a:srgbClr val="073763"/>
              </a:solidFill>
            </a:endParaRPr>
          </a:p>
          <a:p>
            <a:pPr indent="0" lvl="0" marL="0" marR="0" rtl="0" algn="l">
              <a:spcBef>
                <a:spcPts val="0"/>
              </a:spcBef>
              <a:spcAft>
                <a:spcPts val="0"/>
              </a:spcAft>
              <a:buNone/>
            </a:pPr>
            <a:r>
              <a:t/>
            </a:r>
            <a:endParaRPr sz="1800">
              <a:solidFill>
                <a:srgbClr val="073763"/>
              </a:solidFill>
              <a:latin typeface="Constantia"/>
              <a:ea typeface="Constantia"/>
              <a:cs typeface="Constantia"/>
              <a:sym typeface="Constantia"/>
            </a:endParaRPr>
          </a:p>
        </p:txBody>
      </p:sp>
      <p:pic>
        <p:nvPicPr>
          <p:cNvPr id="128" name="Google Shape;128;p17" title="IMG_0176.JPEG"/>
          <p:cNvPicPr preferRelativeResize="0"/>
          <p:nvPr/>
        </p:nvPicPr>
        <p:blipFill>
          <a:blip r:embed="rId3">
            <a:alphaModFix/>
          </a:blip>
          <a:stretch>
            <a:fillRect/>
          </a:stretch>
        </p:blipFill>
        <p:spPr>
          <a:xfrm>
            <a:off x="0" y="4517725"/>
            <a:ext cx="3120374" cy="23402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8"/>
          <p:cNvSpPr txBox="1"/>
          <p:nvPr/>
        </p:nvSpPr>
        <p:spPr>
          <a:xfrm>
            <a:off x="0" y="1084275"/>
            <a:ext cx="8930100" cy="5838000"/>
          </a:xfrm>
          <a:prstGeom prst="rect">
            <a:avLst/>
          </a:prstGeom>
          <a:noFill/>
          <a:ln>
            <a:noFill/>
          </a:ln>
        </p:spPr>
        <p:txBody>
          <a:bodyPr anchorCtr="0" anchor="t" bIns="45700" lIns="91425" spcFirstLastPara="1" rIns="91425" wrap="square" tIns="45700">
            <a:noAutofit/>
          </a:bodyPr>
          <a:lstStyle/>
          <a:p>
            <a:pPr indent="-330200" lvl="0" marL="457200" rtl="0" algn="l">
              <a:spcBef>
                <a:spcPts val="0"/>
              </a:spcBef>
              <a:spcAft>
                <a:spcPts val="0"/>
              </a:spcAft>
              <a:buClr>
                <a:srgbClr val="073763"/>
              </a:buClr>
              <a:buSzPts val="1600"/>
              <a:buFont typeface="Constantia"/>
              <a:buChar char="●"/>
            </a:pPr>
            <a:r>
              <a:rPr lang="en-US" sz="1600">
                <a:solidFill>
                  <a:srgbClr val="073763"/>
                </a:solidFill>
                <a:latin typeface="Mali"/>
                <a:ea typeface="Mali"/>
                <a:cs typeface="Mali"/>
                <a:sym typeface="Mali"/>
              </a:rPr>
              <a:t>Registration fee is non-refundable and will be $50 </a:t>
            </a:r>
            <a:r>
              <a:rPr b="1" lang="en-US" sz="1600">
                <a:solidFill>
                  <a:srgbClr val="073763"/>
                </a:solidFill>
                <a:latin typeface="Mali"/>
                <a:ea typeface="Mali"/>
                <a:cs typeface="Mali"/>
                <a:sym typeface="Mali"/>
              </a:rPr>
              <a:t>per child</a:t>
            </a:r>
            <a:r>
              <a:rPr lang="en-US" sz="1600">
                <a:solidFill>
                  <a:srgbClr val="073763"/>
                </a:solidFill>
                <a:latin typeface="Mali"/>
                <a:ea typeface="Mali"/>
                <a:cs typeface="Mali"/>
                <a:sym typeface="Mali"/>
              </a:rPr>
              <a:t>.  </a:t>
            </a:r>
            <a:endParaRPr sz="1600">
              <a:solidFill>
                <a:srgbClr val="073763"/>
              </a:solidFill>
              <a:latin typeface="Mali"/>
              <a:ea typeface="Mali"/>
              <a:cs typeface="Mali"/>
              <a:sym typeface="Mali"/>
            </a:endParaRPr>
          </a:p>
          <a:p>
            <a:pPr indent="0" lvl="0" marL="0" rtl="0" algn="l">
              <a:spcBef>
                <a:spcPts val="0"/>
              </a:spcBef>
              <a:spcAft>
                <a:spcPts val="0"/>
              </a:spcAft>
              <a:buNone/>
            </a:pPr>
            <a:r>
              <a:t/>
            </a:r>
            <a:endParaRPr sz="1600">
              <a:solidFill>
                <a:srgbClr val="073763"/>
              </a:solidFill>
              <a:latin typeface="Mali"/>
              <a:ea typeface="Mali"/>
              <a:cs typeface="Mali"/>
              <a:sym typeface="Mali"/>
            </a:endParaRPr>
          </a:p>
          <a:p>
            <a:pPr indent="-330200" lvl="0" marL="457200" rtl="0" algn="l">
              <a:spcBef>
                <a:spcPts val="0"/>
              </a:spcBef>
              <a:spcAft>
                <a:spcPts val="0"/>
              </a:spcAft>
              <a:buClr>
                <a:srgbClr val="073763"/>
              </a:buClr>
              <a:buSzPts val="1600"/>
              <a:buFont typeface="Mali"/>
              <a:buChar char="●"/>
            </a:pPr>
            <a:r>
              <a:rPr lang="en-US" sz="1600">
                <a:solidFill>
                  <a:srgbClr val="073763"/>
                </a:solidFill>
                <a:latin typeface="Mali"/>
                <a:ea typeface="Mali"/>
                <a:cs typeface="Mali"/>
                <a:sym typeface="Mali"/>
              </a:rPr>
              <a:t>Rates will be as follows: </a:t>
            </a:r>
            <a:endParaRPr sz="1600">
              <a:solidFill>
                <a:srgbClr val="073763"/>
              </a:solidFill>
              <a:latin typeface="Mali"/>
              <a:ea typeface="Mali"/>
              <a:cs typeface="Mali"/>
              <a:sym typeface="Mali"/>
            </a:endParaRPr>
          </a:p>
          <a:p>
            <a:pPr indent="0" lvl="0" marL="0" rtl="0" algn="l">
              <a:spcBef>
                <a:spcPts val="0"/>
              </a:spcBef>
              <a:spcAft>
                <a:spcPts val="0"/>
              </a:spcAft>
              <a:buNone/>
            </a:pPr>
            <a:r>
              <a:rPr lang="en-US" sz="1600">
                <a:solidFill>
                  <a:srgbClr val="073763"/>
                </a:solidFill>
                <a:latin typeface="Mali"/>
                <a:ea typeface="Mali"/>
                <a:cs typeface="Mali"/>
                <a:sym typeface="Mali"/>
              </a:rPr>
              <a:t> 	Morning session - $16 per day</a:t>
            </a:r>
            <a:endParaRPr sz="1600">
              <a:solidFill>
                <a:srgbClr val="073763"/>
              </a:solidFill>
              <a:latin typeface="Mali"/>
              <a:ea typeface="Mali"/>
              <a:cs typeface="Mali"/>
              <a:sym typeface="Mali"/>
            </a:endParaRPr>
          </a:p>
          <a:p>
            <a:pPr indent="0" lvl="0" marL="0" rtl="0" algn="l">
              <a:spcBef>
                <a:spcPts val="0"/>
              </a:spcBef>
              <a:spcAft>
                <a:spcPts val="0"/>
              </a:spcAft>
              <a:buNone/>
            </a:pPr>
            <a:r>
              <a:rPr lang="en-US" sz="1600">
                <a:solidFill>
                  <a:srgbClr val="073763"/>
                </a:solidFill>
                <a:latin typeface="Mali"/>
                <a:ea typeface="Mali"/>
                <a:cs typeface="Mali"/>
                <a:sym typeface="Mali"/>
              </a:rPr>
              <a:t> 	Afternoon session until 5:15 PM - $16 per day</a:t>
            </a:r>
            <a:endParaRPr sz="1600">
              <a:solidFill>
                <a:srgbClr val="073763"/>
              </a:solidFill>
              <a:latin typeface="Mali"/>
              <a:ea typeface="Mali"/>
              <a:cs typeface="Mali"/>
              <a:sym typeface="Mali"/>
            </a:endParaRPr>
          </a:p>
          <a:p>
            <a:pPr indent="0" lvl="0" marL="0" rtl="0" algn="l">
              <a:spcBef>
                <a:spcPts val="0"/>
              </a:spcBef>
              <a:spcAft>
                <a:spcPts val="0"/>
              </a:spcAft>
              <a:buNone/>
            </a:pPr>
            <a:r>
              <a:rPr lang="en-US" sz="1600">
                <a:solidFill>
                  <a:srgbClr val="073763"/>
                </a:solidFill>
                <a:latin typeface="Mali"/>
                <a:ea typeface="Mali"/>
                <a:cs typeface="Mali"/>
                <a:sym typeface="Mali"/>
              </a:rPr>
              <a:t> 	Afternoon session until 6:15 PM - $24 per day</a:t>
            </a:r>
            <a:endParaRPr sz="1600">
              <a:solidFill>
                <a:srgbClr val="073763"/>
              </a:solidFill>
              <a:latin typeface="Mali"/>
              <a:ea typeface="Mali"/>
              <a:cs typeface="Mali"/>
              <a:sym typeface="Mali"/>
            </a:endParaRPr>
          </a:p>
          <a:p>
            <a:pPr indent="0" lvl="0" marL="0" rtl="0" algn="l">
              <a:spcBef>
                <a:spcPts val="0"/>
              </a:spcBef>
              <a:spcAft>
                <a:spcPts val="0"/>
              </a:spcAft>
              <a:buNone/>
            </a:pPr>
            <a:r>
              <a:t/>
            </a:r>
            <a:endParaRPr sz="1600">
              <a:solidFill>
                <a:srgbClr val="073763"/>
              </a:solidFill>
              <a:latin typeface="Mali"/>
              <a:ea typeface="Mali"/>
              <a:cs typeface="Mali"/>
              <a:sym typeface="Mali"/>
            </a:endParaRPr>
          </a:p>
          <a:p>
            <a:pPr indent="-330200" lvl="0" marL="457200" rtl="0" algn="l">
              <a:spcBef>
                <a:spcPts val="0"/>
              </a:spcBef>
              <a:spcAft>
                <a:spcPts val="0"/>
              </a:spcAft>
              <a:buClr>
                <a:srgbClr val="073763"/>
              </a:buClr>
              <a:buSzPts val="1600"/>
              <a:buFont typeface="Mali"/>
              <a:buChar char="●"/>
            </a:pPr>
            <a:r>
              <a:rPr lang="en-US" sz="1600">
                <a:solidFill>
                  <a:srgbClr val="073763"/>
                </a:solidFill>
                <a:latin typeface="Mali"/>
                <a:ea typeface="Mali"/>
                <a:cs typeface="Mali"/>
                <a:sym typeface="Mali"/>
              </a:rPr>
              <a:t>There is no sibling discount.</a:t>
            </a:r>
            <a:endParaRPr sz="1600">
              <a:solidFill>
                <a:srgbClr val="073763"/>
              </a:solidFill>
              <a:latin typeface="Mali"/>
              <a:ea typeface="Mali"/>
              <a:cs typeface="Mali"/>
              <a:sym typeface="Mali"/>
            </a:endParaRPr>
          </a:p>
          <a:p>
            <a:pPr indent="0" lvl="0" marL="0" rtl="0" algn="l">
              <a:spcBef>
                <a:spcPts val="0"/>
              </a:spcBef>
              <a:spcAft>
                <a:spcPts val="0"/>
              </a:spcAft>
              <a:buNone/>
            </a:pPr>
            <a:r>
              <a:t/>
            </a:r>
            <a:endParaRPr sz="1600">
              <a:solidFill>
                <a:srgbClr val="073763"/>
              </a:solidFill>
              <a:latin typeface="Mali"/>
              <a:ea typeface="Mali"/>
              <a:cs typeface="Mali"/>
              <a:sym typeface="Mali"/>
            </a:endParaRPr>
          </a:p>
          <a:p>
            <a:pPr indent="-330200" lvl="0" marL="457200" rtl="0" algn="l">
              <a:spcBef>
                <a:spcPts val="0"/>
              </a:spcBef>
              <a:spcAft>
                <a:spcPts val="0"/>
              </a:spcAft>
              <a:buClr>
                <a:srgbClr val="073763"/>
              </a:buClr>
              <a:buSzPts val="1600"/>
              <a:buFont typeface="Constantia"/>
              <a:buChar char="●"/>
            </a:pPr>
            <a:r>
              <a:rPr lang="en-US" sz="1600">
                <a:solidFill>
                  <a:srgbClr val="073763"/>
                </a:solidFill>
                <a:highlight>
                  <a:srgbClr val="F3F3F3"/>
                </a:highlight>
                <a:latin typeface="Mali"/>
                <a:ea typeface="Mali"/>
                <a:cs typeface="Mali"/>
                <a:sym typeface="Mali"/>
              </a:rPr>
              <a:t>For those wishing to pay in full at the start of the school year, you will be given a 10% discount off of your yearly bill.  This discount is only in effect if your bill is paid in full by September 1st for the first day of school start.  Those registering later, can still qualify for the 10% discount if their invoice is paid in full before starting the program. </a:t>
            </a:r>
            <a:r>
              <a:rPr b="1" lang="en-US" sz="1600">
                <a:solidFill>
                  <a:srgbClr val="073763"/>
                </a:solidFill>
                <a:highlight>
                  <a:srgbClr val="F3F3F3"/>
                </a:highlight>
                <a:latin typeface="Mali"/>
                <a:ea typeface="Mali"/>
                <a:cs typeface="Mali"/>
                <a:sym typeface="Mali"/>
              </a:rPr>
              <a:t>If you have paid in full, and withdraw, you will lose the 10% discount, and will be credited back the unused time based on our full rates.</a:t>
            </a:r>
            <a:endParaRPr sz="2100">
              <a:solidFill>
                <a:srgbClr val="073763"/>
              </a:solidFill>
              <a:latin typeface="Mali"/>
              <a:ea typeface="Mali"/>
              <a:cs typeface="Mali"/>
              <a:sym typeface="Mali"/>
            </a:endParaRPr>
          </a:p>
          <a:p>
            <a:pPr indent="0" lvl="0" marL="0" rtl="0" algn="l">
              <a:spcBef>
                <a:spcPts val="0"/>
              </a:spcBef>
              <a:spcAft>
                <a:spcPts val="0"/>
              </a:spcAft>
              <a:buNone/>
            </a:pPr>
            <a:r>
              <a:t/>
            </a:r>
            <a:endParaRPr sz="1600">
              <a:solidFill>
                <a:srgbClr val="073763"/>
              </a:solidFill>
              <a:latin typeface="Mali"/>
              <a:ea typeface="Mali"/>
              <a:cs typeface="Mali"/>
              <a:sym typeface="Mali"/>
            </a:endParaRPr>
          </a:p>
          <a:p>
            <a:pPr indent="-330200" lvl="0" marL="457200" rtl="0" algn="l">
              <a:spcBef>
                <a:spcPts val="0"/>
              </a:spcBef>
              <a:spcAft>
                <a:spcPts val="0"/>
              </a:spcAft>
              <a:buClr>
                <a:srgbClr val="073763"/>
              </a:buClr>
              <a:buSzPts val="1600"/>
              <a:buFont typeface="Mali"/>
              <a:buChar char="●"/>
            </a:pPr>
            <a:r>
              <a:rPr lang="en-US" sz="1600">
                <a:solidFill>
                  <a:srgbClr val="073763"/>
                </a:solidFill>
                <a:latin typeface="Mali"/>
                <a:ea typeface="Mali"/>
                <a:cs typeface="Mali"/>
                <a:sym typeface="Mali"/>
              </a:rPr>
              <a:t>There is also a mandatory minimum registration of six school weeks.</a:t>
            </a:r>
            <a:endParaRPr sz="1600">
              <a:solidFill>
                <a:srgbClr val="073763"/>
              </a:solidFill>
              <a:latin typeface="Mali"/>
              <a:ea typeface="Mali"/>
              <a:cs typeface="Mali"/>
              <a:sym typeface="Mali"/>
            </a:endParaRPr>
          </a:p>
          <a:p>
            <a:pPr indent="0" lvl="0" marL="0" rtl="0" algn="l">
              <a:spcBef>
                <a:spcPts val="0"/>
              </a:spcBef>
              <a:spcAft>
                <a:spcPts val="0"/>
              </a:spcAft>
              <a:buNone/>
            </a:pPr>
            <a:r>
              <a:t/>
            </a:r>
            <a:endParaRPr sz="1600">
              <a:solidFill>
                <a:srgbClr val="073763"/>
              </a:solidFill>
              <a:latin typeface="Mali"/>
              <a:ea typeface="Mali"/>
              <a:cs typeface="Mali"/>
              <a:sym typeface="Mali"/>
            </a:endParaRPr>
          </a:p>
          <a:p>
            <a:pPr indent="-330200" lvl="0" marL="457200" marR="0" rtl="0" algn="l">
              <a:spcBef>
                <a:spcPts val="0"/>
              </a:spcBef>
              <a:spcAft>
                <a:spcPts val="0"/>
              </a:spcAft>
              <a:buClr>
                <a:srgbClr val="073763"/>
              </a:buClr>
              <a:buSzPts val="1600"/>
              <a:buFont typeface="Mali"/>
              <a:buChar char="●"/>
            </a:pPr>
            <a:r>
              <a:rPr lang="en-US" sz="1600">
                <a:solidFill>
                  <a:srgbClr val="073763"/>
                </a:solidFill>
                <a:latin typeface="Mali"/>
                <a:ea typeface="Mali"/>
                <a:cs typeface="Mali"/>
                <a:sym typeface="Mali"/>
              </a:rPr>
              <a:t>Your monthly payment will be determined by calculating, on an individual basis, the amount of sessions for which your child is registered during the course of the year. The total number of sessions, multiplied by the session rate will be your total amount due for the school year. We will then divide that amount into equal monthly payments.</a:t>
            </a:r>
            <a:endParaRPr sz="1200">
              <a:solidFill>
                <a:srgbClr val="073763"/>
              </a:solidFill>
              <a:latin typeface="Mali"/>
              <a:ea typeface="Mali"/>
              <a:cs typeface="Mali"/>
              <a:sym typeface="Mali"/>
            </a:endParaRPr>
          </a:p>
          <a:p>
            <a:pPr indent="0" lvl="0" marL="0" marR="0" rtl="0" algn="l">
              <a:spcBef>
                <a:spcPts val="0"/>
              </a:spcBef>
              <a:spcAft>
                <a:spcPts val="0"/>
              </a:spcAft>
              <a:buNone/>
            </a:pPr>
            <a:r>
              <a:t/>
            </a:r>
            <a:endParaRPr sz="1900">
              <a:solidFill>
                <a:schemeClr val="dk1"/>
              </a:solidFill>
              <a:latin typeface="Constantia"/>
              <a:ea typeface="Constantia"/>
              <a:cs typeface="Constantia"/>
              <a:sym typeface="Constantia"/>
            </a:endParaRPr>
          </a:p>
          <a:p>
            <a:pPr indent="114300" lvl="0" marL="0" marR="0" rtl="0" algn="l">
              <a:spcBef>
                <a:spcPts val="0"/>
              </a:spcBef>
              <a:spcAft>
                <a:spcPts val="0"/>
              </a:spcAft>
              <a:buClr>
                <a:schemeClr val="dk1"/>
              </a:buClr>
              <a:buSzPts val="1800"/>
              <a:buFont typeface="Arial"/>
              <a:buNone/>
            </a:pPr>
            <a:r>
              <a:t/>
            </a:r>
            <a:endParaRPr sz="1800">
              <a:solidFill>
                <a:schemeClr val="dk1"/>
              </a:solidFill>
              <a:latin typeface="Constantia"/>
              <a:ea typeface="Constantia"/>
              <a:cs typeface="Constantia"/>
              <a:sym typeface="Constantia"/>
            </a:endParaRPr>
          </a:p>
          <a:p>
            <a:pPr indent="114300" lvl="0" marL="0" marR="0" rtl="0" algn="l">
              <a:spcBef>
                <a:spcPts val="0"/>
              </a:spcBef>
              <a:spcAft>
                <a:spcPts val="0"/>
              </a:spcAft>
              <a:buClr>
                <a:schemeClr val="dk1"/>
              </a:buClr>
              <a:buSzPts val="1800"/>
              <a:buFont typeface="Arial"/>
              <a:buNone/>
            </a:pPr>
            <a:r>
              <a:t/>
            </a:r>
            <a:endParaRPr sz="1800">
              <a:solidFill>
                <a:schemeClr val="dk1"/>
              </a:solidFill>
              <a:latin typeface="Constantia"/>
              <a:ea typeface="Constantia"/>
              <a:cs typeface="Constantia"/>
              <a:sym typeface="Constantia"/>
            </a:endParaRPr>
          </a:p>
        </p:txBody>
      </p:sp>
      <p:sp>
        <p:nvSpPr>
          <p:cNvPr id="134" name="Google Shape;134;p18"/>
          <p:cNvSpPr/>
          <p:nvPr/>
        </p:nvSpPr>
        <p:spPr>
          <a:xfrm>
            <a:off x="0" y="-88700"/>
            <a:ext cx="8229600" cy="936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0">
                <a:latin typeface="Constantia"/>
                <a:ea typeface="Constantia"/>
                <a:cs typeface="Constantia"/>
                <a:sym typeface="Constantia"/>
              </a:rPr>
              <a:t>  </a:t>
            </a:r>
            <a:r>
              <a:rPr b="1" lang="en-US" sz="8000">
                <a:solidFill>
                  <a:srgbClr val="1155CC"/>
                </a:solidFill>
                <a:latin typeface="Mali"/>
                <a:ea typeface="Mali"/>
                <a:cs typeface="Mali"/>
                <a:sym typeface="Mali"/>
              </a:rPr>
              <a:t>Billing</a:t>
            </a:r>
            <a:endParaRPr b="1" sz="8000" cap="none">
              <a:solidFill>
                <a:srgbClr val="1155CC"/>
              </a:solidFill>
              <a:latin typeface="Mali"/>
              <a:ea typeface="Mali"/>
              <a:cs typeface="Mali"/>
              <a:sym typeface="Mal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9"/>
          <p:cNvSpPr/>
          <p:nvPr/>
        </p:nvSpPr>
        <p:spPr>
          <a:xfrm>
            <a:off x="0" y="152400"/>
            <a:ext cx="9144000"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5800" cap="none">
                <a:solidFill>
                  <a:srgbClr val="1155CC"/>
                </a:solidFill>
                <a:latin typeface="Mali"/>
                <a:ea typeface="Mali"/>
                <a:cs typeface="Mali"/>
                <a:sym typeface="Mali"/>
              </a:rPr>
              <a:t>Billing </a:t>
            </a:r>
            <a:r>
              <a:rPr b="1" lang="en-US" sz="3800">
                <a:solidFill>
                  <a:srgbClr val="1C4587"/>
                </a:solidFill>
                <a:latin typeface="Mali"/>
                <a:ea typeface="Mali"/>
                <a:cs typeface="Mali"/>
                <a:sym typeface="Mali"/>
              </a:rPr>
              <a:t>(continued)</a:t>
            </a:r>
            <a:endParaRPr b="1" sz="3800" cap="none">
              <a:solidFill>
                <a:srgbClr val="1C4587"/>
              </a:solidFill>
              <a:latin typeface="Mali"/>
              <a:ea typeface="Mali"/>
              <a:cs typeface="Mali"/>
              <a:sym typeface="Mali"/>
            </a:endParaRPr>
          </a:p>
        </p:txBody>
      </p:sp>
      <p:sp>
        <p:nvSpPr>
          <p:cNvPr id="140" name="Google Shape;140;p19"/>
          <p:cNvSpPr txBox="1"/>
          <p:nvPr/>
        </p:nvSpPr>
        <p:spPr>
          <a:xfrm>
            <a:off x="-87500" y="1075725"/>
            <a:ext cx="9341100" cy="5975400"/>
          </a:xfrm>
          <a:prstGeom prst="rect">
            <a:avLst/>
          </a:prstGeom>
          <a:noFill/>
          <a:ln>
            <a:noFill/>
          </a:ln>
        </p:spPr>
        <p:txBody>
          <a:bodyPr anchorCtr="0" anchor="t" bIns="45700" lIns="91425" spcFirstLastPara="1" rIns="91425" wrap="square" tIns="45700">
            <a:noAutofit/>
          </a:bodyPr>
          <a:lstStyle/>
          <a:p>
            <a:pPr indent="-342900" lvl="0" marL="457200" marR="0" rtl="0" algn="l">
              <a:spcBef>
                <a:spcPts val="0"/>
              </a:spcBef>
              <a:spcAft>
                <a:spcPts val="0"/>
              </a:spcAft>
              <a:buClr>
                <a:srgbClr val="073763"/>
              </a:buClr>
              <a:buSzPts val="1800"/>
              <a:buFont typeface="Mali"/>
              <a:buChar char="●"/>
            </a:pPr>
            <a:r>
              <a:rPr i="1" lang="en-US" sz="1800">
                <a:solidFill>
                  <a:srgbClr val="073763"/>
                </a:solidFill>
                <a:latin typeface="Mali"/>
                <a:ea typeface="Mali"/>
                <a:cs typeface="Mali"/>
                <a:sym typeface="Mali"/>
              </a:rPr>
              <a:t>Extra Hours</a:t>
            </a:r>
            <a:r>
              <a:rPr lang="en-US" sz="1800">
                <a:solidFill>
                  <a:srgbClr val="073763"/>
                </a:solidFill>
                <a:latin typeface="Mali"/>
                <a:ea typeface="Mali"/>
                <a:cs typeface="Mali"/>
                <a:sym typeface="Mali"/>
              </a:rPr>
              <a:t> will be billed separately at the rate of $10.00 per hour and payment must be received within 15 days of billing. Late pick-ups beyond the scheduled closing time of the child care center your child attends, will be subject to an extra $25.00 per hour surcharge. </a:t>
            </a:r>
            <a:endParaRPr sz="1800">
              <a:solidFill>
                <a:srgbClr val="073763"/>
              </a:solidFill>
              <a:latin typeface="Mali"/>
              <a:ea typeface="Mali"/>
              <a:cs typeface="Mali"/>
              <a:sym typeface="Mali"/>
            </a:endParaRPr>
          </a:p>
          <a:p>
            <a:pPr indent="0" lvl="0" marL="0" marR="0" rtl="0" algn="l">
              <a:spcBef>
                <a:spcPts val="0"/>
              </a:spcBef>
              <a:spcAft>
                <a:spcPts val="0"/>
              </a:spcAft>
              <a:buNone/>
            </a:pPr>
            <a:r>
              <a:t/>
            </a:r>
            <a:endParaRPr sz="1800">
              <a:solidFill>
                <a:srgbClr val="073763"/>
              </a:solidFill>
              <a:latin typeface="Mali"/>
              <a:ea typeface="Mali"/>
              <a:cs typeface="Mali"/>
              <a:sym typeface="Mali"/>
            </a:endParaRPr>
          </a:p>
          <a:p>
            <a:pPr indent="-342900" lvl="0" marL="457200" marR="0" rtl="0" algn="l">
              <a:spcBef>
                <a:spcPts val="0"/>
              </a:spcBef>
              <a:spcAft>
                <a:spcPts val="0"/>
              </a:spcAft>
              <a:buClr>
                <a:srgbClr val="073763"/>
              </a:buClr>
              <a:buSzPts val="1800"/>
              <a:buFont typeface="Mali"/>
              <a:buChar char="●"/>
            </a:pPr>
            <a:r>
              <a:rPr lang="en-US" sz="1800">
                <a:solidFill>
                  <a:srgbClr val="073763"/>
                </a:solidFill>
                <a:latin typeface="Mali"/>
                <a:ea typeface="Mali"/>
                <a:cs typeface="Mali"/>
                <a:sym typeface="Mali"/>
              </a:rPr>
              <a:t>There are no credits given for snow days, after school extra-help, or music.</a:t>
            </a:r>
            <a:endParaRPr sz="1800">
              <a:solidFill>
                <a:srgbClr val="073763"/>
              </a:solidFill>
              <a:latin typeface="Mali"/>
              <a:ea typeface="Mali"/>
              <a:cs typeface="Mali"/>
              <a:sym typeface="Mali"/>
            </a:endParaRPr>
          </a:p>
          <a:p>
            <a:pPr indent="0" lvl="0" marL="0" marR="0" rtl="0" algn="l">
              <a:spcBef>
                <a:spcPts val="0"/>
              </a:spcBef>
              <a:spcAft>
                <a:spcPts val="0"/>
              </a:spcAft>
              <a:buNone/>
            </a:pPr>
            <a:r>
              <a:t/>
            </a:r>
            <a:endParaRPr sz="1800">
              <a:solidFill>
                <a:srgbClr val="073763"/>
              </a:solidFill>
              <a:latin typeface="Mali"/>
              <a:ea typeface="Mali"/>
              <a:cs typeface="Mali"/>
              <a:sym typeface="Mali"/>
            </a:endParaRPr>
          </a:p>
          <a:p>
            <a:pPr indent="-342900" lvl="0" marL="457200" marR="0" rtl="0" algn="l">
              <a:spcBef>
                <a:spcPts val="0"/>
              </a:spcBef>
              <a:spcAft>
                <a:spcPts val="0"/>
              </a:spcAft>
              <a:buClr>
                <a:srgbClr val="073763"/>
              </a:buClr>
              <a:buSzPts val="1800"/>
              <a:buFont typeface="Mali"/>
              <a:buChar char="●"/>
            </a:pPr>
            <a:r>
              <a:rPr lang="en-US" sz="1800">
                <a:solidFill>
                  <a:srgbClr val="073763"/>
                </a:solidFill>
                <a:latin typeface="Mali"/>
                <a:ea typeface="Mali"/>
                <a:cs typeface="Mali"/>
                <a:sym typeface="Mali"/>
              </a:rPr>
              <a:t>Payments can only be made by credit card, check or money order.                                                                   Please write your child’s name in the memo. </a:t>
            </a:r>
            <a:endParaRPr sz="1800">
              <a:solidFill>
                <a:srgbClr val="073763"/>
              </a:solidFill>
              <a:latin typeface="Mali"/>
              <a:ea typeface="Mali"/>
              <a:cs typeface="Mali"/>
              <a:sym typeface="Mali"/>
            </a:endParaRPr>
          </a:p>
          <a:p>
            <a:pPr indent="0" lvl="0" marL="0" marR="0" rtl="0" algn="l">
              <a:spcBef>
                <a:spcPts val="0"/>
              </a:spcBef>
              <a:spcAft>
                <a:spcPts val="0"/>
              </a:spcAft>
              <a:buNone/>
            </a:pPr>
            <a:r>
              <a:t/>
            </a:r>
            <a:endParaRPr sz="1800">
              <a:solidFill>
                <a:srgbClr val="073763"/>
              </a:solidFill>
              <a:latin typeface="Mali"/>
              <a:ea typeface="Mali"/>
              <a:cs typeface="Mali"/>
              <a:sym typeface="Mali"/>
            </a:endParaRPr>
          </a:p>
          <a:p>
            <a:pPr indent="-342900" lvl="0" marL="457200" marR="0" rtl="0" algn="l">
              <a:spcBef>
                <a:spcPts val="0"/>
              </a:spcBef>
              <a:spcAft>
                <a:spcPts val="0"/>
              </a:spcAft>
              <a:buClr>
                <a:srgbClr val="073763"/>
              </a:buClr>
              <a:buSzPts val="1800"/>
              <a:buFont typeface="Constantia"/>
              <a:buChar char="●"/>
            </a:pPr>
            <a:r>
              <a:rPr lang="en-US" sz="1800">
                <a:solidFill>
                  <a:srgbClr val="073763"/>
                </a:solidFill>
                <a:latin typeface="Mali"/>
                <a:ea typeface="Mali"/>
                <a:cs typeface="Mali"/>
                <a:sym typeface="Mali"/>
              </a:rPr>
              <a:t>All credit card payments are made through </a:t>
            </a:r>
            <a:r>
              <a:rPr b="1" lang="en-US" sz="1800">
                <a:solidFill>
                  <a:srgbClr val="073763"/>
                </a:solidFill>
                <a:latin typeface="Mali"/>
                <a:ea typeface="Mali"/>
                <a:cs typeface="Mali"/>
                <a:sym typeface="Mali"/>
              </a:rPr>
              <a:t>MySchoolBucks.com. </a:t>
            </a:r>
            <a:r>
              <a:rPr lang="en-US" sz="1800">
                <a:solidFill>
                  <a:srgbClr val="073763"/>
                </a:solidFill>
                <a:latin typeface="Mali"/>
                <a:ea typeface="Mali"/>
                <a:cs typeface="Mali"/>
                <a:sym typeface="Mali"/>
              </a:rPr>
              <a:t> </a:t>
            </a:r>
            <a:endParaRPr sz="1800">
              <a:solidFill>
                <a:srgbClr val="073763"/>
              </a:solidFill>
              <a:latin typeface="Mali"/>
              <a:ea typeface="Mali"/>
              <a:cs typeface="Mali"/>
              <a:sym typeface="Mali"/>
            </a:endParaRPr>
          </a:p>
          <a:p>
            <a:pPr indent="114300" lvl="0" marL="0" marR="0" rtl="0" algn="l">
              <a:spcBef>
                <a:spcPts val="0"/>
              </a:spcBef>
              <a:spcAft>
                <a:spcPts val="0"/>
              </a:spcAft>
              <a:buClr>
                <a:schemeClr val="dk1"/>
              </a:buClr>
              <a:buSzPts val="1800"/>
              <a:buFont typeface="Arial"/>
              <a:buNone/>
            </a:pPr>
            <a:r>
              <a:t/>
            </a:r>
            <a:endParaRPr sz="1800">
              <a:solidFill>
                <a:srgbClr val="073763"/>
              </a:solidFill>
              <a:latin typeface="Mali"/>
              <a:ea typeface="Mali"/>
              <a:cs typeface="Mali"/>
              <a:sym typeface="Mali"/>
            </a:endParaRPr>
          </a:p>
          <a:p>
            <a:pPr indent="-342900" lvl="0" marL="457200" marR="0" rtl="0" algn="l">
              <a:spcBef>
                <a:spcPts val="0"/>
              </a:spcBef>
              <a:spcAft>
                <a:spcPts val="0"/>
              </a:spcAft>
              <a:buClr>
                <a:srgbClr val="073763"/>
              </a:buClr>
              <a:buSzPts val="1800"/>
              <a:buFont typeface="Mali"/>
              <a:buChar char="●"/>
            </a:pPr>
            <a:r>
              <a:rPr lang="en-US" sz="1800">
                <a:solidFill>
                  <a:srgbClr val="073763"/>
                </a:solidFill>
                <a:latin typeface="Mali"/>
                <a:ea typeface="Mali"/>
                <a:cs typeface="Mali"/>
                <a:sym typeface="Mali"/>
              </a:rPr>
              <a:t>Please use a separate check for each child.</a:t>
            </a:r>
            <a:endParaRPr>
              <a:solidFill>
                <a:srgbClr val="073763"/>
              </a:solidFill>
              <a:latin typeface="Mali"/>
              <a:ea typeface="Mali"/>
              <a:cs typeface="Mali"/>
              <a:sym typeface="Mali"/>
            </a:endParaRPr>
          </a:p>
          <a:p>
            <a:pPr indent="114300" lvl="0" marL="0" marR="0" rtl="0" algn="l">
              <a:spcBef>
                <a:spcPts val="0"/>
              </a:spcBef>
              <a:spcAft>
                <a:spcPts val="0"/>
              </a:spcAft>
              <a:buClr>
                <a:schemeClr val="dk1"/>
              </a:buClr>
              <a:buSzPts val="1800"/>
              <a:buFont typeface="Arial"/>
              <a:buNone/>
            </a:pPr>
            <a:r>
              <a:t/>
            </a:r>
            <a:endParaRPr sz="1800">
              <a:solidFill>
                <a:srgbClr val="073763"/>
              </a:solidFill>
              <a:latin typeface="Mali"/>
              <a:ea typeface="Mali"/>
              <a:cs typeface="Mali"/>
              <a:sym typeface="Mali"/>
            </a:endParaRPr>
          </a:p>
          <a:p>
            <a:pPr indent="-342900" lvl="0" marL="457200" marR="0" rtl="0" algn="l">
              <a:spcBef>
                <a:spcPts val="0"/>
              </a:spcBef>
              <a:spcAft>
                <a:spcPts val="0"/>
              </a:spcAft>
              <a:buClr>
                <a:srgbClr val="073763"/>
              </a:buClr>
              <a:buSzPts val="1800"/>
              <a:buFont typeface="Mali"/>
              <a:buChar char="●"/>
            </a:pPr>
            <a:r>
              <a:rPr lang="en-US" sz="1800">
                <a:solidFill>
                  <a:srgbClr val="073763"/>
                </a:solidFill>
                <a:latin typeface="Mali"/>
                <a:ea typeface="Mali"/>
                <a:cs typeface="Mali"/>
                <a:sym typeface="Mali"/>
              </a:rPr>
              <a:t>All monthly payments must be received by the first of every month.</a:t>
            </a:r>
            <a:endParaRPr sz="1800">
              <a:solidFill>
                <a:srgbClr val="073763"/>
              </a:solidFill>
              <a:latin typeface="Mali"/>
              <a:ea typeface="Mali"/>
              <a:cs typeface="Mali"/>
              <a:sym typeface="Mali"/>
            </a:endParaRPr>
          </a:p>
          <a:p>
            <a:pPr indent="0" lvl="0" marL="0" marR="0" rtl="0" algn="l">
              <a:spcBef>
                <a:spcPts val="0"/>
              </a:spcBef>
              <a:spcAft>
                <a:spcPts val="0"/>
              </a:spcAft>
              <a:buNone/>
            </a:pPr>
            <a:r>
              <a:t/>
            </a:r>
            <a:endParaRPr b="1" sz="1700">
              <a:solidFill>
                <a:srgbClr val="073763"/>
              </a:solidFill>
              <a:latin typeface="Mali"/>
              <a:ea typeface="Mali"/>
              <a:cs typeface="Mali"/>
              <a:sym typeface="Mali"/>
            </a:endParaRPr>
          </a:p>
          <a:p>
            <a:pPr indent="-342900" lvl="0" marL="457200" marR="0" rtl="0" algn="l">
              <a:spcBef>
                <a:spcPts val="0"/>
              </a:spcBef>
              <a:spcAft>
                <a:spcPts val="0"/>
              </a:spcAft>
              <a:buClr>
                <a:srgbClr val="073763"/>
              </a:buClr>
              <a:buSzPts val="1800"/>
              <a:buFont typeface="Mali"/>
              <a:buChar char="●"/>
            </a:pPr>
            <a:r>
              <a:rPr lang="en-US" sz="1800">
                <a:solidFill>
                  <a:srgbClr val="073763"/>
                </a:solidFill>
                <a:latin typeface="Mali"/>
                <a:ea typeface="Mali"/>
                <a:cs typeface="Mali"/>
                <a:sym typeface="Mali"/>
              </a:rPr>
              <a:t>The schedule that you choose, when you register your child, will need to remain in effect until October 21, 2024.  Two changes to your child’s schedule will be allowed for the school year.  The first opportunity to change will be between October 21</a:t>
            </a:r>
            <a:r>
              <a:rPr baseline="30000" lang="en-US" sz="1800">
                <a:solidFill>
                  <a:srgbClr val="073763"/>
                </a:solidFill>
                <a:latin typeface="Mali"/>
                <a:ea typeface="Mali"/>
                <a:cs typeface="Mali"/>
                <a:sym typeface="Mali"/>
              </a:rPr>
              <a:t>st</a:t>
            </a:r>
            <a:r>
              <a:rPr lang="en-US" sz="1800">
                <a:solidFill>
                  <a:srgbClr val="073763"/>
                </a:solidFill>
                <a:latin typeface="Mali"/>
                <a:ea typeface="Mali"/>
                <a:cs typeface="Mali"/>
                <a:sym typeface="Mali"/>
              </a:rPr>
              <a:t> and January 31</a:t>
            </a:r>
            <a:r>
              <a:rPr baseline="30000" lang="en-US" sz="1800">
                <a:solidFill>
                  <a:srgbClr val="073763"/>
                </a:solidFill>
                <a:latin typeface="Mali"/>
                <a:ea typeface="Mali"/>
                <a:cs typeface="Mali"/>
                <a:sym typeface="Mali"/>
              </a:rPr>
              <a:t>st</a:t>
            </a:r>
            <a:r>
              <a:rPr lang="en-US" sz="1800">
                <a:solidFill>
                  <a:srgbClr val="073763"/>
                </a:solidFill>
                <a:latin typeface="Mali"/>
                <a:ea typeface="Mali"/>
                <a:cs typeface="Mali"/>
                <a:sym typeface="Mali"/>
              </a:rPr>
              <a:t> and the second change will be allowed between February 1</a:t>
            </a:r>
            <a:r>
              <a:rPr baseline="30000" lang="en-US" sz="1800">
                <a:solidFill>
                  <a:srgbClr val="073763"/>
                </a:solidFill>
                <a:latin typeface="Mali"/>
                <a:ea typeface="Mali"/>
                <a:cs typeface="Mali"/>
                <a:sym typeface="Mali"/>
              </a:rPr>
              <a:t>st</a:t>
            </a:r>
            <a:r>
              <a:rPr lang="en-US" sz="1800">
                <a:solidFill>
                  <a:srgbClr val="073763"/>
                </a:solidFill>
                <a:latin typeface="Mali"/>
                <a:ea typeface="Mali"/>
                <a:cs typeface="Mali"/>
                <a:sym typeface="Mali"/>
              </a:rPr>
              <a:t> and May 30</a:t>
            </a:r>
            <a:r>
              <a:rPr baseline="30000" lang="en-US" sz="1800">
                <a:solidFill>
                  <a:srgbClr val="073763"/>
                </a:solidFill>
                <a:latin typeface="Mali"/>
                <a:ea typeface="Mali"/>
                <a:cs typeface="Mali"/>
                <a:sym typeface="Mali"/>
              </a:rPr>
              <a:t>th</a:t>
            </a:r>
            <a:r>
              <a:rPr lang="en-US" sz="1800">
                <a:solidFill>
                  <a:srgbClr val="073763"/>
                </a:solidFill>
                <a:latin typeface="Mali"/>
                <a:ea typeface="Mali"/>
                <a:cs typeface="Mali"/>
                <a:sym typeface="Mali"/>
              </a:rPr>
              <a:t>. </a:t>
            </a:r>
            <a:endParaRPr sz="1800">
              <a:solidFill>
                <a:srgbClr val="073763"/>
              </a:solidFill>
              <a:latin typeface="Mali"/>
              <a:ea typeface="Mali"/>
              <a:cs typeface="Mali"/>
              <a:sym typeface="Mali"/>
            </a:endParaRPr>
          </a:p>
          <a:p>
            <a:pPr indent="0" lvl="0" marL="0" marR="0" rtl="0" algn="l">
              <a:spcBef>
                <a:spcPts val="0"/>
              </a:spcBef>
              <a:spcAft>
                <a:spcPts val="0"/>
              </a:spcAft>
              <a:buNone/>
            </a:pPr>
            <a:r>
              <a:t/>
            </a:r>
            <a:endParaRPr sz="1800">
              <a:solidFill>
                <a:schemeClr val="dk1"/>
              </a:solidFill>
              <a:latin typeface="Mali"/>
              <a:ea typeface="Mali"/>
              <a:cs typeface="Mali"/>
              <a:sym typeface="Mali"/>
            </a:endParaRPr>
          </a:p>
          <a:p>
            <a:pPr indent="114300" lvl="0" marL="0" marR="0" rtl="0" algn="l">
              <a:spcBef>
                <a:spcPts val="0"/>
              </a:spcBef>
              <a:spcAft>
                <a:spcPts val="0"/>
              </a:spcAft>
              <a:buClr>
                <a:schemeClr val="dk1"/>
              </a:buClr>
              <a:buSzPts val="1800"/>
              <a:buFont typeface="Arial"/>
              <a:buNone/>
            </a:pPr>
            <a:r>
              <a:t/>
            </a:r>
            <a:endParaRPr sz="1800">
              <a:solidFill>
                <a:schemeClr val="dk1"/>
              </a:solidFill>
              <a:latin typeface="Mali"/>
              <a:ea typeface="Mali"/>
              <a:cs typeface="Mali"/>
              <a:sym typeface="Mali"/>
            </a:endParaRPr>
          </a:p>
          <a:p>
            <a:pPr indent="0" lvl="0" marL="0" marR="0" rtl="0" algn="l">
              <a:spcBef>
                <a:spcPts val="0"/>
              </a:spcBef>
              <a:spcAft>
                <a:spcPts val="0"/>
              </a:spcAft>
              <a:buNone/>
            </a:pPr>
            <a:r>
              <a:t/>
            </a:r>
            <a:endParaRPr>
              <a:latin typeface="Mali"/>
              <a:ea typeface="Mali"/>
              <a:cs typeface="Mali"/>
              <a:sym typeface="Mali"/>
            </a:endParaRPr>
          </a:p>
          <a:p>
            <a:pPr indent="114300" lvl="0" marL="0" marR="0" rtl="0" algn="l">
              <a:spcBef>
                <a:spcPts val="0"/>
              </a:spcBef>
              <a:spcAft>
                <a:spcPts val="0"/>
              </a:spcAft>
              <a:buClr>
                <a:schemeClr val="dk1"/>
              </a:buClr>
              <a:buSzPts val="1800"/>
              <a:buFont typeface="Arial"/>
              <a:buNone/>
            </a:pPr>
            <a:r>
              <a:t/>
            </a:r>
            <a:endParaRPr sz="1800">
              <a:solidFill>
                <a:schemeClr val="dk1"/>
              </a:solidFill>
              <a:latin typeface="Mali"/>
              <a:ea typeface="Mali"/>
              <a:cs typeface="Mali"/>
              <a:sym typeface="Mali"/>
            </a:endParaRPr>
          </a:p>
          <a:p>
            <a:pPr indent="0" lvl="0" marL="0" marR="0" rtl="0" algn="l">
              <a:spcBef>
                <a:spcPts val="0"/>
              </a:spcBef>
              <a:spcAft>
                <a:spcPts val="0"/>
              </a:spcAft>
              <a:buNone/>
            </a:pPr>
            <a:r>
              <a:t/>
            </a:r>
            <a:endParaRPr sz="1800">
              <a:solidFill>
                <a:schemeClr val="dk1"/>
              </a:solidFill>
              <a:latin typeface="Mali"/>
              <a:ea typeface="Mali"/>
              <a:cs typeface="Mali"/>
              <a:sym typeface="Mali"/>
            </a:endParaRPr>
          </a:p>
          <a:p>
            <a:pPr indent="114300" lvl="0" marL="0" marR="0" rtl="0" algn="l">
              <a:spcBef>
                <a:spcPts val="0"/>
              </a:spcBef>
              <a:spcAft>
                <a:spcPts val="0"/>
              </a:spcAft>
              <a:buClr>
                <a:schemeClr val="dk1"/>
              </a:buClr>
              <a:buSzPts val="1800"/>
              <a:buFont typeface="Arial"/>
              <a:buNone/>
            </a:pPr>
            <a:r>
              <a:t/>
            </a:r>
            <a:endParaRPr sz="1800">
              <a:solidFill>
                <a:schemeClr val="dk1"/>
              </a:solidFill>
              <a:latin typeface="Mali"/>
              <a:ea typeface="Mali"/>
              <a:cs typeface="Mali"/>
              <a:sym typeface="Mal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0"/>
          <p:cNvSpPr txBox="1"/>
          <p:nvPr>
            <p:ph type="title"/>
          </p:nvPr>
        </p:nvSpPr>
        <p:spPr>
          <a:xfrm>
            <a:off x="0" y="87500"/>
            <a:ext cx="9144000" cy="67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US">
                <a:solidFill>
                  <a:srgbClr val="1155CC"/>
                </a:solidFill>
              </a:rPr>
              <a:t>               </a:t>
            </a:r>
            <a:r>
              <a:rPr b="1" lang="en-US">
                <a:solidFill>
                  <a:srgbClr val="1155CC"/>
                </a:solidFill>
              </a:rPr>
              <a:t>MySchoolBucks</a:t>
            </a:r>
            <a:endParaRPr b="1">
              <a:solidFill>
                <a:srgbClr val="1155CC"/>
              </a:solidFill>
            </a:endParaRPr>
          </a:p>
        </p:txBody>
      </p:sp>
      <p:pic>
        <p:nvPicPr>
          <p:cNvPr id="146" name="Google Shape;146;p20"/>
          <p:cNvPicPr preferRelativeResize="0"/>
          <p:nvPr/>
        </p:nvPicPr>
        <p:blipFill rotWithShape="1">
          <a:blip r:embed="rId3">
            <a:alphaModFix/>
          </a:blip>
          <a:srcRect b="16569" l="27464" r="40617" t="11981"/>
          <a:stretch/>
        </p:blipFill>
        <p:spPr>
          <a:xfrm>
            <a:off x="967025" y="587550"/>
            <a:ext cx="6788923" cy="63251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1"/>
          <p:cNvSpPr/>
          <p:nvPr/>
        </p:nvSpPr>
        <p:spPr>
          <a:xfrm>
            <a:off x="381000" y="533400"/>
            <a:ext cx="7620000" cy="120032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7200" cap="none">
                <a:solidFill>
                  <a:srgbClr val="00B050"/>
                </a:solidFill>
                <a:latin typeface="Mali"/>
                <a:ea typeface="Mali"/>
                <a:cs typeface="Mali"/>
                <a:sym typeface="Mali"/>
              </a:rPr>
              <a:t>Typica</a:t>
            </a:r>
            <a:r>
              <a:rPr b="1" lang="en-US" sz="7200">
                <a:solidFill>
                  <a:srgbClr val="00B050"/>
                </a:solidFill>
                <a:latin typeface="Mali"/>
                <a:ea typeface="Mali"/>
                <a:cs typeface="Mali"/>
                <a:sym typeface="Mali"/>
              </a:rPr>
              <a:t>l Day AM</a:t>
            </a:r>
            <a:endParaRPr b="1" sz="7200" cap="none">
              <a:solidFill>
                <a:srgbClr val="00B050"/>
              </a:solidFill>
              <a:latin typeface="Mali"/>
              <a:ea typeface="Mali"/>
              <a:cs typeface="Mali"/>
              <a:sym typeface="Mali"/>
            </a:endParaRPr>
          </a:p>
        </p:txBody>
      </p:sp>
      <p:sp>
        <p:nvSpPr>
          <p:cNvPr id="152" name="Google Shape;152;p21"/>
          <p:cNvSpPr txBox="1"/>
          <p:nvPr/>
        </p:nvSpPr>
        <p:spPr>
          <a:xfrm>
            <a:off x="0" y="1819325"/>
            <a:ext cx="9417600" cy="1754400"/>
          </a:xfrm>
          <a:prstGeom prst="rect">
            <a:avLst/>
          </a:prstGeom>
          <a:noFill/>
          <a:ln>
            <a:noFill/>
          </a:ln>
        </p:spPr>
        <p:txBody>
          <a:bodyPr anchorCtr="0" anchor="t" bIns="45700" lIns="91425" spcFirstLastPara="1" rIns="91425" wrap="square" tIns="45700">
            <a:noAutofit/>
          </a:bodyPr>
          <a:lstStyle/>
          <a:p>
            <a:pPr indent="-6350" lvl="0" marL="0" marR="0" rtl="0" algn="l">
              <a:spcBef>
                <a:spcPts val="0"/>
              </a:spcBef>
              <a:spcAft>
                <a:spcPts val="0"/>
              </a:spcAft>
              <a:buClr>
                <a:schemeClr val="dk1"/>
              </a:buClr>
              <a:buSzPts val="1900"/>
              <a:buFont typeface="Mali"/>
              <a:buChar char="•"/>
            </a:pPr>
            <a:r>
              <a:rPr b="1" lang="en-US" sz="1900">
                <a:solidFill>
                  <a:schemeClr val="dk1"/>
                </a:solidFill>
                <a:latin typeface="Mali"/>
                <a:ea typeface="Mali"/>
                <a:cs typeface="Mali"/>
                <a:sym typeface="Mali"/>
              </a:rPr>
              <a:t>Drop your child off with security at the front </a:t>
            </a:r>
            <a:r>
              <a:rPr b="1" lang="en-US" sz="1900">
                <a:solidFill>
                  <a:schemeClr val="dk1"/>
                </a:solidFill>
                <a:latin typeface="Mali"/>
                <a:ea typeface="Mali"/>
                <a:cs typeface="Mali"/>
                <a:sym typeface="Mali"/>
              </a:rPr>
              <a:t>entrance</a:t>
            </a:r>
            <a:r>
              <a:rPr b="1" lang="en-US" sz="1900">
                <a:solidFill>
                  <a:schemeClr val="dk1"/>
                </a:solidFill>
                <a:latin typeface="Mali"/>
                <a:ea typeface="Mali"/>
                <a:cs typeface="Mali"/>
                <a:sym typeface="Mali"/>
              </a:rPr>
              <a:t> of your school</a:t>
            </a:r>
            <a:r>
              <a:rPr b="1" lang="en-US" sz="1900">
                <a:solidFill>
                  <a:schemeClr val="dk1"/>
                </a:solidFill>
                <a:latin typeface="Mali"/>
                <a:ea typeface="Mali"/>
                <a:cs typeface="Mali"/>
                <a:sym typeface="Mali"/>
              </a:rPr>
              <a:t>.</a:t>
            </a:r>
            <a:endParaRPr b="1" sz="1500">
              <a:solidFill>
                <a:schemeClr val="dk1"/>
              </a:solidFill>
              <a:latin typeface="Mali"/>
              <a:ea typeface="Mali"/>
              <a:cs typeface="Mali"/>
              <a:sym typeface="Mali"/>
            </a:endParaRPr>
          </a:p>
          <a:p>
            <a:pPr indent="114300" lvl="0" marL="0" marR="0" rtl="0" algn="l">
              <a:spcBef>
                <a:spcPts val="0"/>
              </a:spcBef>
              <a:spcAft>
                <a:spcPts val="0"/>
              </a:spcAft>
              <a:buClr>
                <a:schemeClr val="dk1"/>
              </a:buClr>
              <a:buSzPts val="1800"/>
              <a:buFont typeface="Arial"/>
              <a:buNone/>
            </a:pPr>
            <a:r>
              <a:t/>
            </a:r>
            <a:endParaRPr b="1" sz="1800">
              <a:solidFill>
                <a:schemeClr val="dk1"/>
              </a:solidFill>
              <a:latin typeface="Mali"/>
              <a:ea typeface="Mali"/>
              <a:cs typeface="Mali"/>
              <a:sym typeface="Mali"/>
            </a:endParaRPr>
          </a:p>
          <a:p>
            <a:pPr indent="0" lvl="0" marL="0" marR="0" rtl="0" algn="l">
              <a:spcBef>
                <a:spcPts val="0"/>
              </a:spcBef>
              <a:spcAft>
                <a:spcPts val="0"/>
              </a:spcAft>
              <a:buClr>
                <a:schemeClr val="dk1"/>
              </a:buClr>
              <a:buSzPts val="1800"/>
              <a:buFont typeface="Mali"/>
              <a:buChar char="•"/>
            </a:pPr>
            <a:r>
              <a:rPr b="1" lang="en-US" sz="1800">
                <a:solidFill>
                  <a:schemeClr val="dk1"/>
                </a:solidFill>
                <a:latin typeface="Mali"/>
                <a:ea typeface="Mali"/>
                <a:cs typeface="Mali"/>
                <a:sym typeface="Mali"/>
              </a:rPr>
              <a:t>Breakfast will be provided. </a:t>
            </a:r>
            <a:endParaRPr b="1">
              <a:solidFill>
                <a:schemeClr val="dk1"/>
              </a:solidFill>
              <a:latin typeface="Mali"/>
              <a:ea typeface="Mali"/>
              <a:cs typeface="Mali"/>
              <a:sym typeface="Mali"/>
            </a:endParaRPr>
          </a:p>
          <a:p>
            <a:pPr indent="114300" lvl="0" marL="0" marR="0" rtl="0" algn="l">
              <a:spcBef>
                <a:spcPts val="0"/>
              </a:spcBef>
              <a:spcAft>
                <a:spcPts val="0"/>
              </a:spcAft>
              <a:buClr>
                <a:schemeClr val="dk1"/>
              </a:buClr>
              <a:buSzPts val="1800"/>
              <a:buFont typeface="Arial"/>
              <a:buNone/>
            </a:pPr>
            <a:r>
              <a:t/>
            </a:r>
            <a:endParaRPr b="1" sz="1800">
              <a:solidFill>
                <a:schemeClr val="dk1"/>
              </a:solidFill>
              <a:latin typeface="Mali"/>
              <a:ea typeface="Mali"/>
              <a:cs typeface="Mali"/>
              <a:sym typeface="Mali"/>
            </a:endParaRPr>
          </a:p>
          <a:p>
            <a:pPr indent="0" lvl="0" marL="0" marR="0" rtl="0" algn="l">
              <a:spcBef>
                <a:spcPts val="0"/>
              </a:spcBef>
              <a:spcAft>
                <a:spcPts val="0"/>
              </a:spcAft>
              <a:buClr>
                <a:schemeClr val="dk1"/>
              </a:buClr>
              <a:buSzPts val="1800"/>
              <a:buFont typeface="Mali"/>
              <a:buChar char="•"/>
            </a:pPr>
            <a:r>
              <a:rPr b="1" lang="en-US" sz="1800">
                <a:solidFill>
                  <a:schemeClr val="dk1"/>
                </a:solidFill>
                <a:latin typeface="Mali"/>
                <a:ea typeface="Mali"/>
                <a:cs typeface="Mali"/>
                <a:sym typeface="Mali"/>
              </a:rPr>
              <a:t>Activities including games, crafts, use of the gym, and the playground.</a:t>
            </a:r>
            <a:endParaRPr b="1">
              <a:solidFill>
                <a:schemeClr val="dk1"/>
              </a:solidFill>
              <a:latin typeface="Mali"/>
              <a:ea typeface="Mali"/>
              <a:cs typeface="Mali"/>
              <a:sym typeface="Mali"/>
            </a:endParaRPr>
          </a:p>
          <a:p>
            <a:pPr indent="0" lvl="0" marL="0" marR="0" rtl="0" algn="l">
              <a:spcBef>
                <a:spcPts val="0"/>
              </a:spcBef>
              <a:spcAft>
                <a:spcPts val="0"/>
              </a:spcAft>
              <a:buNone/>
            </a:pPr>
            <a:r>
              <a:rPr lang="en-US" sz="1600">
                <a:solidFill>
                  <a:schemeClr val="dk1"/>
                </a:solidFill>
                <a:latin typeface="Mali"/>
                <a:ea typeface="Mali"/>
                <a:cs typeface="Mali"/>
                <a:sym typeface="Mali"/>
              </a:rPr>
              <a:t>  </a:t>
            </a:r>
            <a:endParaRPr sz="1600">
              <a:solidFill>
                <a:schemeClr val="dk1"/>
              </a:solidFill>
              <a:latin typeface="Mali"/>
              <a:ea typeface="Mali"/>
              <a:cs typeface="Mali"/>
              <a:sym typeface="Mali"/>
            </a:endParaRPr>
          </a:p>
        </p:txBody>
      </p:sp>
      <p:pic>
        <p:nvPicPr>
          <p:cNvPr id="153" name="Google Shape;153;p21" title="IMG_5014.jpg"/>
          <p:cNvPicPr preferRelativeResize="0"/>
          <p:nvPr/>
        </p:nvPicPr>
        <p:blipFill>
          <a:blip r:embed="rId3">
            <a:alphaModFix/>
          </a:blip>
          <a:stretch>
            <a:fillRect/>
          </a:stretch>
        </p:blipFill>
        <p:spPr>
          <a:xfrm>
            <a:off x="152400" y="3726125"/>
            <a:ext cx="4169500" cy="3127125"/>
          </a:xfrm>
          <a:prstGeom prst="rect">
            <a:avLst/>
          </a:prstGeom>
          <a:noFill/>
          <a:ln>
            <a:noFill/>
          </a:ln>
        </p:spPr>
      </p:pic>
      <p:pic>
        <p:nvPicPr>
          <p:cNvPr id="154" name="Google Shape;154;p21" title="thumbnail_IMG_38061.jpg"/>
          <p:cNvPicPr preferRelativeResize="0"/>
          <p:nvPr/>
        </p:nvPicPr>
        <p:blipFill>
          <a:blip r:embed="rId4">
            <a:alphaModFix/>
          </a:blip>
          <a:stretch>
            <a:fillRect/>
          </a:stretch>
        </p:blipFill>
        <p:spPr>
          <a:xfrm>
            <a:off x="5505700" y="3659325"/>
            <a:ext cx="2570675" cy="34275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2"/>
          <p:cNvSpPr/>
          <p:nvPr/>
        </p:nvSpPr>
        <p:spPr>
          <a:xfrm>
            <a:off x="46801" y="-170950"/>
            <a:ext cx="9144000" cy="1323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0" cap="none">
                <a:solidFill>
                  <a:srgbClr val="CC0000"/>
                </a:solidFill>
                <a:latin typeface="Mali"/>
                <a:ea typeface="Mali"/>
                <a:cs typeface="Mali"/>
                <a:sym typeface="Mali"/>
              </a:rPr>
              <a:t>Typical Day PM</a:t>
            </a:r>
            <a:endParaRPr b="1" sz="8000" cap="none">
              <a:solidFill>
                <a:srgbClr val="CC0000"/>
              </a:solidFill>
              <a:latin typeface="Mali"/>
              <a:ea typeface="Mali"/>
              <a:cs typeface="Mali"/>
              <a:sym typeface="Mali"/>
            </a:endParaRPr>
          </a:p>
        </p:txBody>
      </p:sp>
      <p:sp>
        <p:nvSpPr>
          <p:cNvPr id="160" name="Google Shape;160;p22"/>
          <p:cNvSpPr txBox="1"/>
          <p:nvPr/>
        </p:nvSpPr>
        <p:spPr>
          <a:xfrm>
            <a:off x="0" y="1088000"/>
            <a:ext cx="9237600" cy="3398700"/>
          </a:xfrm>
          <a:prstGeom prst="rect">
            <a:avLst/>
          </a:prstGeom>
          <a:noFill/>
          <a:ln>
            <a:noFill/>
          </a:ln>
        </p:spPr>
        <p:txBody>
          <a:bodyPr anchorCtr="0" anchor="t" bIns="45700" lIns="91425" spcFirstLastPara="1" rIns="91425" wrap="square" tIns="45700">
            <a:noAutofit/>
          </a:bodyPr>
          <a:lstStyle/>
          <a:p>
            <a:pPr indent="-330200" lvl="0" marL="457200" marR="0" rtl="0" algn="l">
              <a:spcBef>
                <a:spcPts val="0"/>
              </a:spcBef>
              <a:spcAft>
                <a:spcPts val="0"/>
              </a:spcAft>
              <a:buClr>
                <a:srgbClr val="073763"/>
              </a:buClr>
              <a:buSzPts val="1600"/>
              <a:buFont typeface="Mali"/>
              <a:buChar char="★"/>
            </a:pPr>
            <a:r>
              <a:rPr b="1" lang="en-US" sz="1600">
                <a:solidFill>
                  <a:srgbClr val="073763"/>
                </a:solidFill>
                <a:latin typeface="Mali"/>
                <a:ea typeface="Mali"/>
                <a:cs typeface="Mali"/>
                <a:sym typeface="Mali"/>
              </a:rPr>
              <a:t>A</a:t>
            </a:r>
            <a:r>
              <a:rPr b="1" lang="en-US" sz="1700">
                <a:solidFill>
                  <a:srgbClr val="073763"/>
                </a:solidFill>
                <a:latin typeface="Mali"/>
                <a:ea typeface="Mali"/>
                <a:cs typeface="Mali"/>
                <a:sym typeface="Mali"/>
              </a:rPr>
              <a:t>ttendance is taken.</a:t>
            </a:r>
            <a:endParaRPr b="1" sz="1500">
              <a:solidFill>
                <a:srgbClr val="073763"/>
              </a:solidFill>
              <a:latin typeface="Mali"/>
              <a:ea typeface="Mali"/>
              <a:cs typeface="Mali"/>
              <a:sym typeface="Mali"/>
            </a:endParaRPr>
          </a:p>
          <a:p>
            <a:pPr indent="0" lvl="0" marL="457200" marR="0" rtl="0" algn="l">
              <a:spcBef>
                <a:spcPts val="0"/>
              </a:spcBef>
              <a:spcAft>
                <a:spcPts val="0"/>
              </a:spcAft>
              <a:buNone/>
            </a:pPr>
            <a:r>
              <a:t/>
            </a:r>
            <a:endParaRPr b="1" sz="1700">
              <a:solidFill>
                <a:srgbClr val="073763"/>
              </a:solidFill>
              <a:latin typeface="Mali"/>
              <a:ea typeface="Mali"/>
              <a:cs typeface="Mali"/>
              <a:sym typeface="Mali"/>
            </a:endParaRPr>
          </a:p>
          <a:p>
            <a:pPr indent="-336550" lvl="0" marL="457200" marR="0" rtl="0" algn="l">
              <a:spcBef>
                <a:spcPts val="0"/>
              </a:spcBef>
              <a:spcAft>
                <a:spcPts val="0"/>
              </a:spcAft>
              <a:buClr>
                <a:srgbClr val="073763"/>
              </a:buClr>
              <a:buSzPts val="1700"/>
              <a:buFont typeface="Mali"/>
              <a:buChar char="★"/>
            </a:pPr>
            <a:r>
              <a:rPr b="1" lang="en-US" sz="1700">
                <a:solidFill>
                  <a:srgbClr val="073763"/>
                </a:solidFill>
                <a:latin typeface="Mali"/>
                <a:ea typeface="Mali"/>
                <a:cs typeface="Mali"/>
                <a:sym typeface="Mali"/>
              </a:rPr>
              <a:t>First 30 minutes - </a:t>
            </a:r>
            <a:r>
              <a:rPr b="1" lang="en-US" sz="1700">
                <a:solidFill>
                  <a:srgbClr val="073763"/>
                </a:solidFill>
                <a:latin typeface="Mali"/>
                <a:ea typeface="Mali"/>
                <a:cs typeface="Mali"/>
                <a:sym typeface="Mali"/>
              </a:rPr>
              <a:t> homework and snacks </a:t>
            </a:r>
            <a:endParaRPr b="1" sz="1700">
              <a:solidFill>
                <a:srgbClr val="073763"/>
              </a:solidFill>
              <a:latin typeface="Mali"/>
              <a:ea typeface="Mali"/>
              <a:cs typeface="Mali"/>
              <a:sym typeface="Mali"/>
            </a:endParaRPr>
          </a:p>
          <a:p>
            <a:pPr indent="0" lvl="0" marL="457200" marR="0" rtl="0" algn="l">
              <a:spcBef>
                <a:spcPts val="0"/>
              </a:spcBef>
              <a:spcAft>
                <a:spcPts val="0"/>
              </a:spcAft>
              <a:buNone/>
            </a:pPr>
            <a:r>
              <a:t/>
            </a:r>
            <a:endParaRPr b="1" sz="1700">
              <a:solidFill>
                <a:srgbClr val="073763"/>
              </a:solidFill>
              <a:latin typeface="Mali"/>
              <a:ea typeface="Mali"/>
              <a:cs typeface="Mali"/>
              <a:sym typeface="Mali"/>
            </a:endParaRPr>
          </a:p>
          <a:p>
            <a:pPr indent="-336550" lvl="0" marL="457200" marR="0" rtl="0" algn="l">
              <a:spcBef>
                <a:spcPts val="0"/>
              </a:spcBef>
              <a:spcAft>
                <a:spcPts val="0"/>
              </a:spcAft>
              <a:buClr>
                <a:srgbClr val="073763"/>
              </a:buClr>
              <a:buSzPts val="1700"/>
              <a:buFont typeface="Mali"/>
              <a:buChar char="★"/>
            </a:pPr>
            <a:r>
              <a:rPr b="1" lang="en-US" sz="1700">
                <a:solidFill>
                  <a:srgbClr val="073763"/>
                </a:solidFill>
                <a:latin typeface="Mali"/>
                <a:ea typeface="Mali"/>
                <a:cs typeface="Mali"/>
                <a:sym typeface="Mali"/>
              </a:rPr>
              <a:t>Snacks include a variety of nut-free cookies, pretzels, fruit snacks, cheese-its and juice.</a:t>
            </a:r>
            <a:endParaRPr b="1" sz="1500">
              <a:solidFill>
                <a:srgbClr val="073763"/>
              </a:solidFill>
              <a:latin typeface="Mali"/>
              <a:ea typeface="Mali"/>
              <a:cs typeface="Mali"/>
              <a:sym typeface="Mali"/>
            </a:endParaRPr>
          </a:p>
          <a:p>
            <a:pPr indent="0" lvl="0" marL="457200" marR="0" rtl="0" algn="l">
              <a:spcBef>
                <a:spcPts val="0"/>
              </a:spcBef>
              <a:spcAft>
                <a:spcPts val="0"/>
              </a:spcAft>
              <a:buNone/>
            </a:pPr>
            <a:r>
              <a:t/>
            </a:r>
            <a:endParaRPr b="1" sz="1700">
              <a:solidFill>
                <a:srgbClr val="073763"/>
              </a:solidFill>
              <a:latin typeface="Mali"/>
              <a:ea typeface="Mali"/>
              <a:cs typeface="Mali"/>
              <a:sym typeface="Mali"/>
            </a:endParaRPr>
          </a:p>
          <a:p>
            <a:pPr indent="-336550" lvl="0" marL="457200" marR="0" rtl="0" algn="l">
              <a:spcBef>
                <a:spcPts val="0"/>
              </a:spcBef>
              <a:spcAft>
                <a:spcPts val="0"/>
              </a:spcAft>
              <a:buClr>
                <a:srgbClr val="073763"/>
              </a:buClr>
              <a:buSzPts val="1700"/>
              <a:buFont typeface="Mali"/>
              <a:buChar char="★"/>
            </a:pPr>
            <a:r>
              <a:rPr b="1" lang="en-US" sz="1700">
                <a:solidFill>
                  <a:srgbClr val="073763"/>
                </a:solidFill>
                <a:latin typeface="Mali"/>
                <a:ea typeface="Mali"/>
                <a:cs typeface="Mali"/>
                <a:sym typeface="Mali"/>
              </a:rPr>
              <a:t>Activities include games, crafts, playground and organized activities.</a:t>
            </a:r>
            <a:endParaRPr b="1" sz="1500">
              <a:solidFill>
                <a:srgbClr val="073763"/>
              </a:solidFill>
              <a:latin typeface="Mali"/>
              <a:ea typeface="Mali"/>
              <a:cs typeface="Mali"/>
              <a:sym typeface="Mali"/>
            </a:endParaRPr>
          </a:p>
          <a:p>
            <a:pPr indent="0" lvl="0" marL="457200" marR="0" rtl="0" algn="l">
              <a:spcBef>
                <a:spcPts val="0"/>
              </a:spcBef>
              <a:spcAft>
                <a:spcPts val="0"/>
              </a:spcAft>
              <a:buNone/>
            </a:pPr>
            <a:r>
              <a:t/>
            </a:r>
            <a:endParaRPr b="1" sz="1700">
              <a:solidFill>
                <a:srgbClr val="073763"/>
              </a:solidFill>
              <a:latin typeface="Mali"/>
              <a:ea typeface="Mali"/>
              <a:cs typeface="Mali"/>
              <a:sym typeface="Mali"/>
            </a:endParaRPr>
          </a:p>
          <a:p>
            <a:pPr indent="-336550" lvl="0" marL="457200" marR="0" rtl="0" algn="l">
              <a:spcBef>
                <a:spcPts val="0"/>
              </a:spcBef>
              <a:spcAft>
                <a:spcPts val="0"/>
              </a:spcAft>
              <a:buClr>
                <a:srgbClr val="073763"/>
              </a:buClr>
              <a:buSzPts val="1700"/>
              <a:buFont typeface="Mali"/>
              <a:buChar char="★"/>
            </a:pPr>
            <a:r>
              <a:rPr b="1" lang="en-US" sz="1700">
                <a:solidFill>
                  <a:srgbClr val="073763"/>
                </a:solidFill>
                <a:latin typeface="Mali"/>
                <a:ea typeface="Mali"/>
                <a:cs typeface="Mali"/>
                <a:sym typeface="Mali"/>
              </a:rPr>
              <a:t>Parents or authorized adults ONLY must sign out their child with security and must show photo ID. Security will radio for your child to be brought to you.</a:t>
            </a:r>
            <a:endParaRPr b="1" sz="1700">
              <a:solidFill>
                <a:srgbClr val="073763"/>
              </a:solidFill>
              <a:latin typeface="Mali"/>
              <a:ea typeface="Mali"/>
              <a:cs typeface="Mali"/>
              <a:sym typeface="Mali"/>
            </a:endParaRPr>
          </a:p>
          <a:p>
            <a:pPr indent="-336550" lvl="0" marL="457200" marR="0" rtl="0" algn="l">
              <a:spcBef>
                <a:spcPts val="0"/>
              </a:spcBef>
              <a:spcAft>
                <a:spcPts val="0"/>
              </a:spcAft>
              <a:buClr>
                <a:srgbClr val="073763"/>
              </a:buClr>
              <a:buSzPts val="1700"/>
              <a:buFont typeface="Mali"/>
              <a:buChar char="★"/>
            </a:pPr>
            <a:r>
              <a:t/>
            </a:r>
            <a:endParaRPr b="1" sz="1700">
              <a:solidFill>
                <a:srgbClr val="073763"/>
              </a:solidFill>
              <a:latin typeface="Mali"/>
              <a:ea typeface="Mali"/>
              <a:cs typeface="Mali"/>
              <a:sym typeface="Mali"/>
            </a:endParaRPr>
          </a:p>
          <a:p>
            <a:pPr indent="-336550" lvl="0" marL="457200" marR="0" rtl="0" algn="l">
              <a:spcBef>
                <a:spcPts val="0"/>
              </a:spcBef>
              <a:spcAft>
                <a:spcPts val="0"/>
              </a:spcAft>
              <a:buClr>
                <a:srgbClr val="073763"/>
              </a:buClr>
              <a:buSzPts val="1700"/>
              <a:buFont typeface="Mali"/>
              <a:buChar char="★"/>
            </a:pPr>
            <a:r>
              <a:rPr b="1" lang="en-US" sz="1700">
                <a:solidFill>
                  <a:srgbClr val="073763"/>
                </a:solidFill>
                <a:latin typeface="Mali"/>
                <a:ea typeface="Mali"/>
                <a:cs typeface="Mali"/>
                <a:sym typeface="Mali"/>
              </a:rPr>
              <a:t>Parents will have no access to the child care area. </a:t>
            </a:r>
            <a:endParaRPr b="1" sz="1500">
              <a:solidFill>
                <a:srgbClr val="073763"/>
              </a:solidFill>
              <a:latin typeface="Mali"/>
              <a:ea typeface="Mali"/>
              <a:cs typeface="Mali"/>
              <a:sym typeface="Mali"/>
            </a:endParaRPr>
          </a:p>
          <a:p>
            <a:pPr indent="0" lvl="0" marL="457200" marR="0" rtl="0" algn="l">
              <a:spcBef>
                <a:spcPts val="0"/>
              </a:spcBef>
              <a:spcAft>
                <a:spcPts val="0"/>
              </a:spcAft>
              <a:buNone/>
            </a:pPr>
            <a:r>
              <a:t/>
            </a:r>
            <a:endParaRPr sz="1800">
              <a:solidFill>
                <a:schemeClr val="dk1"/>
              </a:solidFill>
              <a:latin typeface="Constantia"/>
              <a:ea typeface="Constantia"/>
              <a:cs typeface="Constantia"/>
              <a:sym typeface="Constantia"/>
            </a:endParaRPr>
          </a:p>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pic>
        <p:nvPicPr>
          <p:cNvPr id="161" name="Google Shape;161;p22"/>
          <p:cNvPicPr preferRelativeResize="0"/>
          <p:nvPr/>
        </p:nvPicPr>
        <p:blipFill>
          <a:blip r:embed="rId3">
            <a:alphaModFix/>
          </a:blip>
          <a:stretch>
            <a:fillRect/>
          </a:stretch>
        </p:blipFill>
        <p:spPr>
          <a:xfrm>
            <a:off x="6068942" y="4486700"/>
            <a:ext cx="2962134" cy="2221600"/>
          </a:xfrm>
          <a:prstGeom prst="rect">
            <a:avLst/>
          </a:prstGeom>
          <a:noFill/>
          <a:ln>
            <a:noFill/>
          </a:ln>
        </p:spPr>
      </p:pic>
      <p:pic>
        <p:nvPicPr>
          <p:cNvPr id="162" name="Google Shape;162;p22" title="IMG_7723.jpg"/>
          <p:cNvPicPr preferRelativeResize="0"/>
          <p:nvPr/>
        </p:nvPicPr>
        <p:blipFill>
          <a:blip r:embed="rId4">
            <a:alphaModFix/>
          </a:blip>
          <a:stretch>
            <a:fillRect/>
          </a:stretch>
        </p:blipFill>
        <p:spPr>
          <a:xfrm>
            <a:off x="604775" y="4564250"/>
            <a:ext cx="2937794" cy="2066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3"/>
          <p:cNvSpPr txBox="1"/>
          <p:nvPr>
            <p:ph type="title"/>
          </p:nvPr>
        </p:nvSpPr>
        <p:spPr>
          <a:xfrm>
            <a:off x="457200" y="704088"/>
            <a:ext cx="8229600" cy="1143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US">
                <a:solidFill>
                  <a:srgbClr val="1155CC"/>
                </a:solidFill>
                <a:latin typeface="Mali"/>
                <a:ea typeface="Mali"/>
                <a:cs typeface="Mali"/>
                <a:sym typeface="Mali"/>
              </a:rPr>
              <a:t>Middle School Procedures</a:t>
            </a:r>
            <a:endParaRPr b="1">
              <a:solidFill>
                <a:srgbClr val="1155CC"/>
              </a:solidFill>
              <a:latin typeface="Mali"/>
              <a:ea typeface="Mali"/>
              <a:cs typeface="Mali"/>
              <a:sym typeface="Mali"/>
            </a:endParaRPr>
          </a:p>
        </p:txBody>
      </p:sp>
      <p:sp>
        <p:nvSpPr>
          <p:cNvPr id="168" name="Google Shape;168;p23"/>
          <p:cNvSpPr txBox="1"/>
          <p:nvPr>
            <p:ph idx="1" type="body"/>
          </p:nvPr>
        </p:nvSpPr>
        <p:spPr>
          <a:xfrm>
            <a:off x="147050" y="1935475"/>
            <a:ext cx="8916600" cy="4389000"/>
          </a:xfrm>
          <a:prstGeom prst="rect">
            <a:avLst/>
          </a:prstGeom>
        </p:spPr>
        <p:txBody>
          <a:bodyPr anchorCtr="0" anchor="t" bIns="91425" lIns="91425" spcFirstLastPara="1" rIns="91425" wrap="square" tIns="91425">
            <a:noAutofit/>
          </a:bodyPr>
          <a:lstStyle/>
          <a:p>
            <a:pPr indent="-385445" lvl="0" marL="457200" rtl="0" algn="l">
              <a:spcBef>
                <a:spcPts val="520"/>
              </a:spcBef>
              <a:spcAft>
                <a:spcPts val="0"/>
              </a:spcAft>
              <a:buClr>
                <a:srgbClr val="073763"/>
              </a:buClr>
              <a:buSzPts val="2470"/>
              <a:buChar char="●"/>
            </a:pPr>
            <a:r>
              <a:rPr lang="en-US">
                <a:solidFill>
                  <a:srgbClr val="073763"/>
                </a:solidFill>
                <a:latin typeface="Mali"/>
                <a:ea typeface="Mali"/>
                <a:cs typeface="Mali"/>
                <a:sym typeface="Mali"/>
              </a:rPr>
              <a:t>Middle school students must check in with child care </a:t>
            </a:r>
            <a:r>
              <a:rPr b="1" lang="en-US">
                <a:solidFill>
                  <a:srgbClr val="073763"/>
                </a:solidFill>
                <a:latin typeface="Mali"/>
                <a:ea typeface="Mali"/>
                <a:cs typeface="Mali"/>
                <a:sym typeface="Mali"/>
              </a:rPr>
              <a:t>before</a:t>
            </a:r>
            <a:r>
              <a:rPr lang="en-US">
                <a:solidFill>
                  <a:srgbClr val="073763"/>
                </a:solidFill>
                <a:latin typeface="Mali"/>
                <a:ea typeface="Mali"/>
                <a:cs typeface="Mali"/>
                <a:sym typeface="Mali"/>
              </a:rPr>
              <a:t> going to extra-help or music.</a:t>
            </a:r>
            <a:endParaRPr>
              <a:solidFill>
                <a:srgbClr val="073763"/>
              </a:solidFill>
              <a:latin typeface="Mali"/>
              <a:ea typeface="Mali"/>
              <a:cs typeface="Mali"/>
              <a:sym typeface="Mali"/>
            </a:endParaRPr>
          </a:p>
          <a:p>
            <a:pPr indent="0" lvl="0" marL="457200" rtl="0" algn="l">
              <a:spcBef>
                <a:spcPts val="520"/>
              </a:spcBef>
              <a:spcAft>
                <a:spcPts val="0"/>
              </a:spcAft>
              <a:buNone/>
            </a:pPr>
            <a:r>
              <a:t/>
            </a:r>
            <a:endParaRPr>
              <a:solidFill>
                <a:srgbClr val="073763"/>
              </a:solidFill>
              <a:latin typeface="Mali"/>
              <a:ea typeface="Mali"/>
              <a:cs typeface="Mali"/>
              <a:sym typeface="Mali"/>
            </a:endParaRPr>
          </a:p>
          <a:p>
            <a:pPr indent="-385445" lvl="0" marL="457200" rtl="0" algn="l">
              <a:spcBef>
                <a:spcPts val="520"/>
              </a:spcBef>
              <a:spcAft>
                <a:spcPts val="0"/>
              </a:spcAft>
              <a:buClr>
                <a:srgbClr val="073763"/>
              </a:buClr>
              <a:buSzPts val="2470"/>
              <a:buFont typeface="Mali"/>
              <a:buChar char="●"/>
            </a:pPr>
            <a:r>
              <a:rPr lang="en-US">
                <a:solidFill>
                  <a:srgbClr val="073763"/>
                </a:solidFill>
                <a:latin typeface="Mali"/>
                <a:ea typeface="Mali"/>
                <a:cs typeface="Mali"/>
                <a:sym typeface="Mali"/>
              </a:rPr>
              <a:t>Parents must call or </a:t>
            </a:r>
            <a:r>
              <a:rPr lang="en-US">
                <a:solidFill>
                  <a:srgbClr val="073763"/>
                </a:solidFill>
                <a:latin typeface="Mali"/>
                <a:ea typeface="Mali"/>
                <a:cs typeface="Mali"/>
                <a:sym typeface="Mali"/>
              </a:rPr>
              <a:t>email</a:t>
            </a:r>
            <a:r>
              <a:rPr lang="en-US">
                <a:solidFill>
                  <a:srgbClr val="073763"/>
                </a:solidFill>
                <a:latin typeface="Mali"/>
                <a:ea typeface="Mali"/>
                <a:cs typeface="Mali"/>
                <a:sym typeface="Mali"/>
              </a:rPr>
              <a:t> the child care director if your child is in school, but will not be attending child care.</a:t>
            </a:r>
            <a:endParaRPr>
              <a:solidFill>
                <a:srgbClr val="073763"/>
              </a:solidFill>
              <a:latin typeface="Mali"/>
              <a:ea typeface="Mali"/>
              <a:cs typeface="Mali"/>
              <a:sym typeface="Mali"/>
            </a:endParaRPr>
          </a:p>
          <a:p>
            <a:pPr indent="0" lvl="0" marL="457200" rtl="0" algn="l">
              <a:spcBef>
                <a:spcPts val="520"/>
              </a:spcBef>
              <a:spcAft>
                <a:spcPts val="0"/>
              </a:spcAft>
              <a:buNone/>
            </a:pPr>
            <a:r>
              <a:t/>
            </a:r>
            <a:endParaRPr>
              <a:solidFill>
                <a:srgbClr val="073763"/>
              </a:solidFill>
              <a:latin typeface="Mali"/>
              <a:ea typeface="Mali"/>
              <a:cs typeface="Mali"/>
              <a:sym typeface="Mali"/>
            </a:endParaRPr>
          </a:p>
          <a:p>
            <a:pPr indent="-385445" lvl="0" marL="457200" rtl="0" algn="l">
              <a:spcBef>
                <a:spcPts val="520"/>
              </a:spcBef>
              <a:spcAft>
                <a:spcPts val="0"/>
              </a:spcAft>
              <a:buClr>
                <a:srgbClr val="073763"/>
              </a:buClr>
              <a:buSzPts val="2470"/>
              <a:buFont typeface="Mali"/>
              <a:buChar char="●"/>
            </a:pPr>
            <a:r>
              <a:rPr lang="en-US">
                <a:solidFill>
                  <a:srgbClr val="073763"/>
                </a:solidFill>
                <a:latin typeface="Mali"/>
                <a:ea typeface="Mali"/>
                <a:cs typeface="Mali"/>
                <a:sym typeface="Mali"/>
              </a:rPr>
              <a:t>Possible combining of both middle school childcare programs, if enrollment is not sufficient.</a:t>
            </a:r>
            <a:endParaRPr>
              <a:solidFill>
                <a:srgbClr val="073763"/>
              </a:solidFill>
              <a:latin typeface="Mali"/>
              <a:ea typeface="Mali"/>
              <a:cs typeface="Mali"/>
              <a:sym typeface="Mali"/>
            </a:endParaRPr>
          </a:p>
          <a:p>
            <a:pPr indent="0" lvl="0" marL="0" rtl="0" algn="l">
              <a:spcBef>
                <a:spcPts val="520"/>
              </a:spcBef>
              <a:spcAft>
                <a:spcPts val="0"/>
              </a:spcAft>
              <a:buNone/>
            </a:pPr>
            <a:r>
              <a:t/>
            </a:r>
            <a:endParaRPr>
              <a:solidFill>
                <a:srgbClr val="073763"/>
              </a:solidFill>
              <a:latin typeface="Mali"/>
              <a:ea typeface="Mali"/>
              <a:cs typeface="Mali"/>
              <a:sym typeface="Mali"/>
            </a:endParaRPr>
          </a:p>
        </p:txBody>
      </p:sp>
    </p:spTree>
  </p:cSld>
  <p:clrMapOvr>
    <a:masterClrMapping/>
  </p:clrMapOvr>
</p:sld>
</file>

<file path=ppt/theme/theme1.xml><?xml version="1.0" encoding="utf-8"?>
<a:theme xmlns:a="http://schemas.openxmlformats.org/drawingml/2006/main" xmlns:r="http://schemas.openxmlformats.org/officeDocument/2006/relationships" name="Flow">
  <a:themeElements>
    <a:clrScheme name="Custom 1">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B5394"/>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low">
  <a:themeElements>
    <a:clrScheme name="Custom 1">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B5394"/>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